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0" r:id="rId2"/>
    <p:sldId id="361" r:id="rId3"/>
    <p:sldId id="363" r:id="rId4"/>
    <p:sldId id="364" r:id="rId5"/>
    <p:sldId id="369" r:id="rId6"/>
    <p:sldId id="368" r:id="rId7"/>
    <p:sldId id="371" r:id="rId8"/>
    <p:sldId id="365" r:id="rId9"/>
    <p:sldId id="373" r:id="rId10"/>
    <p:sldId id="376" r:id="rId11"/>
    <p:sldId id="375" r:id="rId12"/>
    <p:sldId id="372" r:id="rId13"/>
    <p:sldId id="366" r:id="rId14"/>
    <p:sldId id="367" r:id="rId15"/>
    <p:sldId id="378" r:id="rId16"/>
    <p:sldId id="381" r:id="rId17"/>
    <p:sldId id="379" r:id="rId18"/>
    <p:sldId id="380" r:id="rId19"/>
    <p:sldId id="488" r:id="rId20"/>
    <p:sldId id="382" r:id="rId21"/>
    <p:sldId id="383" r:id="rId22"/>
    <p:sldId id="490" r:id="rId23"/>
    <p:sldId id="489" r:id="rId24"/>
    <p:sldId id="491" r:id="rId25"/>
    <p:sldId id="384" r:id="rId26"/>
    <p:sldId id="385" r:id="rId27"/>
    <p:sldId id="395" r:id="rId28"/>
    <p:sldId id="396" r:id="rId29"/>
    <p:sldId id="377" r:id="rId30"/>
    <p:sldId id="397" r:id="rId31"/>
    <p:sldId id="398" r:id="rId32"/>
    <p:sldId id="390" r:id="rId33"/>
    <p:sldId id="399" r:id="rId34"/>
    <p:sldId id="400" r:id="rId35"/>
    <p:sldId id="427" r:id="rId36"/>
    <p:sldId id="428" r:id="rId37"/>
    <p:sldId id="429" r:id="rId38"/>
    <p:sldId id="419" r:id="rId39"/>
    <p:sldId id="420" r:id="rId40"/>
    <p:sldId id="421" r:id="rId41"/>
    <p:sldId id="432" r:id="rId42"/>
    <p:sldId id="433" r:id="rId43"/>
    <p:sldId id="408" r:id="rId44"/>
    <p:sldId id="409" r:id="rId45"/>
    <p:sldId id="410" r:id="rId46"/>
    <p:sldId id="431" r:id="rId47"/>
    <p:sldId id="43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87" r:id="rId57"/>
    <p:sldId id="406" r:id="rId5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/>
          <p:cNvSpPr txBox="1">
            <a:spLocks noChangeArrowheads="1"/>
          </p:cNvSpPr>
          <p:nvPr userDrawn="1"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5" name="圖片 1" descr="copy 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34777A-B8E2-4319-ACBB-18173175DA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/>
          <p:cNvSpPr txBox="1">
            <a:spLocks noChangeArrowheads="1"/>
          </p:cNvSpPr>
          <p:nvPr userDrawn="1"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5" name="圖片 1" descr="copy 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A1B6E89-DB26-4B63-84C4-0C136CAEAE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/>
          <p:cNvSpPr txBox="1">
            <a:spLocks noChangeArrowheads="1"/>
          </p:cNvSpPr>
          <p:nvPr userDrawn="1"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5" name="圖片 1" descr="copy 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B3426D-F68C-4D29-A4FB-C2F4982DFF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/>
          <p:cNvSpPr txBox="1">
            <a:spLocks noChangeArrowheads="1"/>
          </p:cNvSpPr>
          <p:nvPr userDrawn="1"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5" name="圖片 1" descr="copy 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4E05B9-DC33-4F5B-A73F-85701CE5BD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/>
          <p:cNvSpPr txBox="1">
            <a:spLocks noChangeArrowheads="1"/>
          </p:cNvSpPr>
          <p:nvPr userDrawn="1"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5" name="圖片 1" descr="copy 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E1C6DC-C6EE-486B-96C5-007C77814D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2"/>
          <p:cNvSpPr txBox="1">
            <a:spLocks noChangeArrowheads="1"/>
          </p:cNvSpPr>
          <p:nvPr userDrawn="1"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6" name="圖片 1" descr="copy 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80EA56-EEB3-40D4-ABE5-1FBEB83B75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2"/>
          <p:cNvSpPr txBox="1">
            <a:spLocks noChangeArrowheads="1"/>
          </p:cNvSpPr>
          <p:nvPr userDrawn="1"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8" name="圖片 1" descr="copy 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00D677-6682-4FBE-936E-7BAD47A523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rrowheads="1"/>
          </p:cNvSpPr>
          <p:nvPr userDrawn="1"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4" name="圖片 1" descr="copy 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54DB2A-577D-4493-A1C5-BD4A661B64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>
            <a:spLocks noChangeArrowheads="1"/>
          </p:cNvSpPr>
          <p:nvPr userDrawn="1"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3" name="圖片 1" descr="copy 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FB425C-5AD6-4F77-9D3D-BB03E959DE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2"/>
          <p:cNvSpPr txBox="1">
            <a:spLocks noChangeArrowheads="1"/>
          </p:cNvSpPr>
          <p:nvPr userDrawn="1"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6" name="圖片 1" descr="copy 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81F650-5B08-4017-A34C-DA879CC9B4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2"/>
          <p:cNvSpPr txBox="1">
            <a:spLocks noChangeArrowheads="1"/>
          </p:cNvSpPr>
          <p:nvPr userDrawn="1"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6" name="圖片 1" descr="copy blac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B2210E1-A6B5-4B57-A711-CE9D9CFCB5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1" name="文字方塊 2"/>
          <p:cNvSpPr txBox="1">
            <a:spLocks noChangeArrowheads="1"/>
          </p:cNvSpPr>
          <p:nvPr/>
        </p:nvSpPr>
        <p:spPr bwMode="auto">
          <a:xfrm>
            <a:off x="7308850" y="6597650"/>
            <a:ext cx="1863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000">
                <a:latin typeface="Arial" pitchFamily="34" charset="0"/>
              </a:rPr>
              <a:t>http://blog.shishikeke.com.tw/</a:t>
            </a:r>
            <a:endParaRPr lang="zh-TW" altLang="en-US" sz="1000">
              <a:latin typeface="Arial" pitchFamily="34" charset="0"/>
            </a:endParaRPr>
          </a:p>
        </p:txBody>
      </p:sp>
      <p:pic>
        <p:nvPicPr>
          <p:cNvPr id="2" name="圖片 1" descr="copy black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12063" y="44450"/>
            <a:ext cx="1497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ds.yahoo.com/_ylt=A2KJkK4KpH9NOgIArduJzbkF;_ylu=X3oDMTBpc2VvdmQ2BHBvcwM3BHNlYwNzcgR2dGlkAw--/SIG=1juka4nbs/EXP=1300239498/**http:/images.search.yahoo.com/images/view?back=http://images.search.yahoo.com/search/images?p=hot+dog&amp;ei=utf-8&amp;fr=yfp-t-701&amp;w=716&amp;h=499&amp;imgurl=www.hoodhomedelivery.com/uploadedImages/Products/Bakery/26_HotDog.jpg&amp;rurl=http://www.hoodhomedelivery.com/pageFiles/ProductDetail.php?id=976&amp;itm=7451&amp;CatId=10&amp;size=37KB&amp;name=...+to+Hood+Home...&amp;p=hot+dog&amp;oid=ad2923b09c3621b38b75d5d6205b26d1&amp;fr2=&amp;no=7&amp;tt=1280000&amp;sigr=12kimo33q&amp;sigi=1256gg9mm&amp;sigb=12crrfjlk&amp;.crumb=m3GKJpuueE9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hyperlink" Target="http://rds.yahoo.com/_ylt=A2KJkK7qo39NVngAuGGJzbkF;_ylu=X3oDMTBpZm5udGl1BHBvcwM1BHNlYwNzcgR2dGlkAw--/SIG=1i2nj5106/EXP=1300239466/**http:/images.search.yahoo.com/images/view?back=http://images.search.yahoo.com/search/images?p=steak&amp;ei=utf-8&amp;fr=yfp-t-701&amp;w=400&amp;h=302&amp;imgurl=www.exetertownship.com/RCC/PublishingImages/Grilled_Steak.jpg&amp;rurl=http://www.exetertownship.com/RCC/Pages/DiningSpecials.aspx&amp;size=27KB&amp;name=PRIME+STEAK%C2%A0+NIG...&amp;p=steak&amp;oid=029b50725fa3b4cec7d45f3df68965ca&amp;fr2=&amp;no=5&amp;tt=1540000&amp;sigr=11ro2dtq5&amp;sigi=11te2dqnq&amp;sigb=12akr0mf6&amp;.crumb=m3GKJpuueE9" TargetMode="External"/><Relationship Id="rId9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wmf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wm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食物與癌症的關係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賴宇凡</a:t>
            </a:r>
            <a:endParaRPr lang="en-US" altLang="zh-TW" dirty="0" smtClean="0"/>
          </a:p>
          <a:p>
            <a:r>
              <a:rPr lang="en-US" altLang="zh-TW" dirty="0" smtClean="0"/>
              <a:t>2014 </a:t>
            </a:r>
            <a:r>
              <a:rPr lang="zh-TW" altLang="en-US" dirty="0" smtClean="0"/>
              <a:t>春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835150" y="677615"/>
            <a:ext cx="3457575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新細明體" charset="0"/>
              </a:rPr>
              <a:t>高糖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新細明體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314096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酸載量</a:t>
            </a:r>
            <a:endParaRPr lang="zh-TW" alt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19888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碳水化合物</a:t>
            </a:r>
            <a:endParaRPr lang="zh-TW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蛋白質</a:t>
            </a:r>
            <a:endParaRPr lang="zh-TW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油脂</a:t>
            </a:r>
            <a:endParaRPr lang="zh-TW" alt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87824" y="2492896"/>
            <a:ext cx="864096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99992" y="2204864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48064" y="2492896"/>
            <a:ext cx="792088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Sara\AppData\Local\Microsoft\Windows\Temporary Internet Files\Content.IE5\DXL73OYS\MC90044177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1155576" cy="1155576"/>
          </a:xfrm>
          <a:prstGeom prst="rect">
            <a:avLst/>
          </a:prstGeom>
          <a:noFill/>
        </p:spPr>
      </p:pic>
      <p:pic>
        <p:nvPicPr>
          <p:cNvPr id="18" name="Picture 4" descr="C:\Users\Sara\AppData\Local\Microsoft\Windows\Temporary Internet Files\Content.IE5\4BZBZB2X\MC9002642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917143" cy="700430"/>
          </a:xfrm>
          <a:prstGeom prst="rect">
            <a:avLst/>
          </a:prstGeom>
          <a:noFill/>
        </p:spPr>
      </p:pic>
      <p:pic>
        <p:nvPicPr>
          <p:cNvPr id="19" name="Picture 5" descr="C:\Users\Sara\AppData\Local\Microsoft\Windows\Temporary Internet Files\Content.IE5\4BZBZB2X\MC90034709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8"/>
            <a:ext cx="1570939" cy="1818742"/>
          </a:xfrm>
          <a:prstGeom prst="rect">
            <a:avLst/>
          </a:prstGeom>
          <a:noFill/>
        </p:spPr>
      </p:pic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3707904" y="4725144"/>
            <a:ext cx="1587500" cy="1878013"/>
            <a:chOff x="4314" y="2699"/>
            <a:chExt cx="1000" cy="1183"/>
          </a:xfrm>
        </p:grpSpPr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4763" y="3364"/>
              <a:ext cx="259" cy="518"/>
            </a:xfrm>
            <a:custGeom>
              <a:avLst/>
              <a:gdLst/>
              <a:ahLst/>
              <a:cxnLst>
                <a:cxn ang="0">
                  <a:pos x="41" y="7"/>
                </a:cxn>
                <a:cxn ang="0">
                  <a:pos x="63" y="18"/>
                </a:cxn>
                <a:cxn ang="0">
                  <a:pos x="80" y="35"/>
                </a:cxn>
                <a:cxn ang="0">
                  <a:pos x="110" y="67"/>
                </a:cxn>
                <a:cxn ang="0">
                  <a:pos x="141" y="109"/>
                </a:cxn>
                <a:cxn ang="0">
                  <a:pos x="162" y="143"/>
                </a:cxn>
                <a:cxn ang="0">
                  <a:pos x="172" y="171"/>
                </a:cxn>
                <a:cxn ang="0">
                  <a:pos x="170" y="191"/>
                </a:cxn>
                <a:cxn ang="0">
                  <a:pos x="164" y="213"/>
                </a:cxn>
                <a:cxn ang="0">
                  <a:pos x="153" y="232"/>
                </a:cxn>
                <a:cxn ang="0">
                  <a:pos x="133" y="264"/>
                </a:cxn>
                <a:cxn ang="0">
                  <a:pos x="114" y="300"/>
                </a:cxn>
                <a:cxn ang="0">
                  <a:pos x="105" y="337"/>
                </a:cxn>
                <a:cxn ang="0">
                  <a:pos x="100" y="373"/>
                </a:cxn>
                <a:cxn ang="0">
                  <a:pos x="103" y="412"/>
                </a:cxn>
                <a:cxn ang="0">
                  <a:pos x="108" y="431"/>
                </a:cxn>
                <a:cxn ang="0">
                  <a:pos x="120" y="441"/>
                </a:cxn>
                <a:cxn ang="0">
                  <a:pos x="138" y="448"/>
                </a:cxn>
                <a:cxn ang="0">
                  <a:pos x="172" y="455"/>
                </a:cxn>
                <a:cxn ang="0">
                  <a:pos x="217" y="463"/>
                </a:cxn>
                <a:cxn ang="0">
                  <a:pos x="249" y="472"/>
                </a:cxn>
                <a:cxn ang="0">
                  <a:pos x="259" y="482"/>
                </a:cxn>
                <a:cxn ang="0">
                  <a:pos x="255" y="497"/>
                </a:cxn>
                <a:cxn ang="0">
                  <a:pos x="238" y="510"/>
                </a:cxn>
                <a:cxn ang="0">
                  <a:pos x="206" y="518"/>
                </a:cxn>
                <a:cxn ang="0">
                  <a:pos x="184" y="510"/>
                </a:cxn>
                <a:cxn ang="0">
                  <a:pos x="169" y="496"/>
                </a:cxn>
                <a:cxn ang="0">
                  <a:pos x="133" y="472"/>
                </a:cxn>
                <a:cxn ang="0">
                  <a:pos x="99" y="466"/>
                </a:cxn>
                <a:cxn ang="0">
                  <a:pos x="75" y="466"/>
                </a:cxn>
                <a:cxn ang="0">
                  <a:pos x="58" y="459"/>
                </a:cxn>
                <a:cxn ang="0">
                  <a:pos x="57" y="435"/>
                </a:cxn>
                <a:cxn ang="0">
                  <a:pos x="62" y="407"/>
                </a:cxn>
                <a:cxn ang="0">
                  <a:pos x="72" y="378"/>
                </a:cxn>
                <a:cxn ang="0">
                  <a:pos x="72" y="345"/>
                </a:cxn>
                <a:cxn ang="0">
                  <a:pos x="80" y="285"/>
                </a:cxn>
                <a:cxn ang="0">
                  <a:pos x="91" y="252"/>
                </a:cxn>
                <a:cxn ang="0">
                  <a:pos x="103" y="221"/>
                </a:cxn>
                <a:cxn ang="0">
                  <a:pos x="117" y="199"/>
                </a:cxn>
                <a:cxn ang="0">
                  <a:pos x="130" y="181"/>
                </a:cxn>
                <a:cxn ang="0">
                  <a:pos x="128" y="171"/>
                </a:cxn>
                <a:cxn ang="0">
                  <a:pos x="122" y="160"/>
                </a:cxn>
                <a:cxn ang="0">
                  <a:pos x="74" y="123"/>
                </a:cxn>
                <a:cxn ang="0">
                  <a:pos x="37" y="94"/>
                </a:cxn>
                <a:cxn ang="0">
                  <a:pos x="13" y="64"/>
                </a:cxn>
                <a:cxn ang="0">
                  <a:pos x="0" y="35"/>
                </a:cxn>
                <a:cxn ang="0">
                  <a:pos x="6" y="10"/>
                </a:cxn>
                <a:cxn ang="0">
                  <a:pos x="17" y="0"/>
                </a:cxn>
                <a:cxn ang="0">
                  <a:pos x="34" y="4"/>
                </a:cxn>
                <a:cxn ang="0">
                  <a:pos x="41" y="7"/>
                </a:cxn>
              </a:cxnLst>
              <a:rect l="0" t="0" r="r" b="b"/>
              <a:pathLst>
                <a:path w="259" h="518">
                  <a:moveTo>
                    <a:pt x="41" y="7"/>
                  </a:moveTo>
                  <a:lnTo>
                    <a:pt x="63" y="18"/>
                  </a:lnTo>
                  <a:lnTo>
                    <a:pt x="80" y="35"/>
                  </a:lnTo>
                  <a:lnTo>
                    <a:pt x="110" y="67"/>
                  </a:lnTo>
                  <a:lnTo>
                    <a:pt x="141" y="109"/>
                  </a:lnTo>
                  <a:lnTo>
                    <a:pt x="162" y="143"/>
                  </a:lnTo>
                  <a:lnTo>
                    <a:pt x="172" y="171"/>
                  </a:lnTo>
                  <a:lnTo>
                    <a:pt x="170" y="191"/>
                  </a:lnTo>
                  <a:lnTo>
                    <a:pt x="164" y="213"/>
                  </a:lnTo>
                  <a:lnTo>
                    <a:pt x="153" y="232"/>
                  </a:lnTo>
                  <a:lnTo>
                    <a:pt x="133" y="264"/>
                  </a:lnTo>
                  <a:lnTo>
                    <a:pt x="114" y="300"/>
                  </a:lnTo>
                  <a:lnTo>
                    <a:pt x="105" y="337"/>
                  </a:lnTo>
                  <a:lnTo>
                    <a:pt x="100" y="373"/>
                  </a:lnTo>
                  <a:lnTo>
                    <a:pt x="103" y="412"/>
                  </a:lnTo>
                  <a:lnTo>
                    <a:pt x="108" y="431"/>
                  </a:lnTo>
                  <a:lnTo>
                    <a:pt x="120" y="441"/>
                  </a:lnTo>
                  <a:lnTo>
                    <a:pt x="138" y="448"/>
                  </a:lnTo>
                  <a:lnTo>
                    <a:pt x="172" y="455"/>
                  </a:lnTo>
                  <a:lnTo>
                    <a:pt x="217" y="463"/>
                  </a:lnTo>
                  <a:lnTo>
                    <a:pt x="249" y="472"/>
                  </a:lnTo>
                  <a:lnTo>
                    <a:pt x="259" y="482"/>
                  </a:lnTo>
                  <a:lnTo>
                    <a:pt x="255" y="497"/>
                  </a:lnTo>
                  <a:lnTo>
                    <a:pt x="238" y="510"/>
                  </a:lnTo>
                  <a:lnTo>
                    <a:pt x="206" y="518"/>
                  </a:lnTo>
                  <a:lnTo>
                    <a:pt x="184" y="510"/>
                  </a:lnTo>
                  <a:lnTo>
                    <a:pt x="169" y="496"/>
                  </a:lnTo>
                  <a:lnTo>
                    <a:pt x="133" y="472"/>
                  </a:lnTo>
                  <a:lnTo>
                    <a:pt x="99" y="466"/>
                  </a:lnTo>
                  <a:lnTo>
                    <a:pt x="75" y="466"/>
                  </a:lnTo>
                  <a:lnTo>
                    <a:pt x="58" y="459"/>
                  </a:lnTo>
                  <a:lnTo>
                    <a:pt x="57" y="435"/>
                  </a:lnTo>
                  <a:lnTo>
                    <a:pt x="62" y="407"/>
                  </a:lnTo>
                  <a:lnTo>
                    <a:pt x="72" y="378"/>
                  </a:lnTo>
                  <a:lnTo>
                    <a:pt x="72" y="345"/>
                  </a:lnTo>
                  <a:lnTo>
                    <a:pt x="80" y="285"/>
                  </a:lnTo>
                  <a:lnTo>
                    <a:pt x="91" y="252"/>
                  </a:lnTo>
                  <a:lnTo>
                    <a:pt x="103" y="221"/>
                  </a:lnTo>
                  <a:lnTo>
                    <a:pt x="117" y="199"/>
                  </a:lnTo>
                  <a:lnTo>
                    <a:pt x="130" y="181"/>
                  </a:lnTo>
                  <a:lnTo>
                    <a:pt x="128" y="171"/>
                  </a:lnTo>
                  <a:lnTo>
                    <a:pt x="122" y="160"/>
                  </a:lnTo>
                  <a:lnTo>
                    <a:pt x="74" y="123"/>
                  </a:lnTo>
                  <a:lnTo>
                    <a:pt x="37" y="94"/>
                  </a:lnTo>
                  <a:lnTo>
                    <a:pt x="13" y="64"/>
                  </a:lnTo>
                  <a:lnTo>
                    <a:pt x="0" y="35"/>
                  </a:lnTo>
                  <a:lnTo>
                    <a:pt x="6" y="10"/>
                  </a:lnTo>
                  <a:lnTo>
                    <a:pt x="17" y="0"/>
                  </a:lnTo>
                  <a:lnTo>
                    <a:pt x="34" y="4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4555" y="3354"/>
              <a:ext cx="202" cy="502"/>
            </a:xfrm>
            <a:custGeom>
              <a:avLst/>
              <a:gdLst/>
              <a:ahLst/>
              <a:cxnLst>
                <a:cxn ang="0">
                  <a:pos x="157" y="9"/>
                </a:cxn>
                <a:cxn ang="0">
                  <a:pos x="136" y="21"/>
                </a:cxn>
                <a:cxn ang="0">
                  <a:pos x="122" y="39"/>
                </a:cxn>
                <a:cxn ang="0">
                  <a:pos x="97" y="73"/>
                </a:cxn>
                <a:cxn ang="0">
                  <a:pos x="72" y="115"/>
                </a:cxn>
                <a:cxn ang="0">
                  <a:pos x="54" y="149"/>
                </a:cxn>
                <a:cxn ang="0">
                  <a:pos x="49" y="177"/>
                </a:cxn>
                <a:cxn ang="0">
                  <a:pos x="52" y="195"/>
                </a:cxn>
                <a:cxn ang="0">
                  <a:pos x="61" y="215"/>
                </a:cxn>
                <a:cxn ang="0">
                  <a:pos x="74" y="231"/>
                </a:cxn>
                <a:cxn ang="0">
                  <a:pos x="98" y="259"/>
                </a:cxn>
                <a:cxn ang="0">
                  <a:pos x="120" y="290"/>
                </a:cxn>
                <a:cxn ang="0">
                  <a:pos x="134" y="323"/>
                </a:cxn>
                <a:cxn ang="0">
                  <a:pos x="143" y="356"/>
                </a:cxn>
                <a:cxn ang="0">
                  <a:pos x="145" y="393"/>
                </a:cxn>
                <a:cxn ang="0">
                  <a:pos x="143" y="410"/>
                </a:cxn>
                <a:cxn ang="0">
                  <a:pos x="132" y="422"/>
                </a:cxn>
                <a:cxn ang="0">
                  <a:pos x="116" y="430"/>
                </a:cxn>
                <a:cxn ang="0">
                  <a:pos x="82" y="441"/>
                </a:cxn>
                <a:cxn ang="0">
                  <a:pos x="39" y="453"/>
                </a:cxn>
                <a:cxn ang="0">
                  <a:pos x="8" y="465"/>
                </a:cxn>
                <a:cxn ang="0">
                  <a:pos x="0" y="475"/>
                </a:cxn>
                <a:cxn ang="0">
                  <a:pos x="5" y="489"/>
                </a:cxn>
                <a:cxn ang="0">
                  <a:pos x="23" y="499"/>
                </a:cxn>
                <a:cxn ang="0">
                  <a:pos x="56" y="502"/>
                </a:cxn>
                <a:cxn ang="0">
                  <a:pos x="77" y="492"/>
                </a:cxn>
                <a:cxn ang="0">
                  <a:pos x="91" y="478"/>
                </a:cxn>
                <a:cxn ang="0">
                  <a:pos x="123" y="452"/>
                </a:cxn>
                <a:cxn ang="0">
                  <a:pos x="156" y="442"/>
                </a:cxn>
                <a:cxn ang="0">
                  <a:pos x="179" y="440"/>
                </a:cxn>
                <a:cxn ang="0">
                  <a:pos x="195" y="430"/>
                </a:cxn>
                <a:cxn ang="0">
                  <a:pos x="194" y="409"/>
                </a:cxn>
                <a:cxn ang="0">
                  <a:pos x="186" y="383"/>
                </a:cxn>
                <a:cxn ang="0">
                  <a:pos x="171" y="357"/>
                </a:cxn>
                <a:cxn ang="0">
                  <a:pos x="167" y="327"/>
                </a:cxn>
                <a:cxn ang="0">
                  <a:pos x="153" y="271"/>
                </a:cxn>
                <a:cxn ang="0">
                  <a:pos x="138" y="242"/>
                </a:cxn>
                <a:cxn ang="0">
                  <a:pos x="122" y="215"/>
                </a:cxn>
                <a:cxn ang="0">
                  <a:pos x="106" y="197"/>
                </a:cxn>
                <a:cxn ang="0">
                  <a:pos x="91" y="181"/>
                </a:cxn>
                <a:cxn ang="0">
                  <a:pos x="91" y="172"/>
                </a:cxn>
                <a:cxn ang="0">
                  <a:pos x="96" y="161"/>
                </a:cxn>
                <a:cxn ang="0">
                  <a:pos x="139" y="121"/>
                </a:cxn>
                <a:cxn ang="0">
                  <a:pos x="172" y="89"/>
                </a:cxn>
                <a:cxn ang="0">
                  <a:pos x="191" y="59"/>
                </a:cxn>
                <a:cxn ang="0">
                  <a:pos x="202" y="30"/>
                </a:cxn>
                <a:cxn ang="0">
                  <a:pos x="193" y="8"/>
                </a:cxn>
                <a:cxn ang="0">
                  <a:pos x="180" y="0"/>
                </a:cxn>
                <a:cxn ang="0">
                  <a:pos x="164" y="5"/>
                </a:cxn>
                <a:cxn ang="0">
                  <a:pos x="157" y="9"/>
                </a:cxn>
              </a:cxnLst>
              <a:rect l="0" t="0" r="r" b="b"/>
              <a:pathLst>
                <a:path w="202" h="502">
                  <a:moveTo>
                    <a:pt x="157" y="9"/>
                  </a:moveTo>
                  <a:lnTo>
                    <a:pt x="136" y="21"/>
                  </a:lnTo>
                  <a:lnTo>
                    <a:pt x="122" y="39"/>
                  </a:lnTo>
                  <a:lnTo>
                    <a:pt x="97" y="73"/>
                  </a:lnTo>
                  <a:lnTo>
                    <a:pt x="72" y="115"/>
                  </a:lnTo>
                  <a:lnTo>
                    <a:pt x="54" y="149"/>
                  </a:lnTo>
                  <a:lnTo>
                    <a:pt x="49" y="177"/>
                  </a:lnTo>
                  <a:lnTo>
                    <a:pt x="52" y="195"/>
                  </a:lnTo>
                  <a:lnTo>
                    <a:pt x="61" y="215"/>
                  </a:lnTo>
                  <a:lnTo>
                    <a:pt x="74" y="231"/>
                  </a:lnTo>
                  <a:lnTo>
                    <a:pt x="98" y="259"/>
                  </a:lnTo>
                  <a:lnTo>
                    <a:pt x="120" y="290"/>
                  </a:lnTo>
                  <a:lnTo>
                    <a:pt x="134" y="323"/>
                  </a:lnTo>
                  <a:lnTo>
                    <a:pt x="143" y="356"/>
                  </a:lnTo>
                  <a:lnTo>
                    <a:pt x="145" y="393"/>
                  </a:lnTo>
                  <a:lnTo>
                    <a:pt x="143" y="410"/>
                  </a:lnTo>
                  <a:lnTo>
                    <a:pt x="132" y="422"/>
                  </a:lnTo>
                  <a:lnTo>
                    <a:pt x="116" y="430"/>
                  </a:lnTo>
                  <a:lnTo>
                    <a:pt x="82" y="441"/>
                  </a:lnTo>
                  <a:lnTo>
                    <a:pt x="39" y="453"/>
                  </a:lnTo>
                  <a:lnTo>
                    <a:pt x="8" y="465"/>
                  </a:lnTo>
                  <a:lnTo>
                    <a:pt x="0" y="475"/>
                  </a:lnTo>
                  <a:lnTo>
                    <a:pt x="5" y="489"/>
                  </a:lnTo>
                  <a:lnTo>
                    <a:pt x="23" y="499"/>
                  </a:lnTo>
                  <a:lnTo>
                    <a:pt x="56" y="502"/>
                  </a:lnTo>
                  <a:lnTo>
                    <a:pt x="77" y="492"/>
                  </a:lnTo>
                  <a:lnTo>
                    <a:pt x="91" y="478"/>
                  </a:lnTo>
                  <a:lnTo>
                    <a:pt x="123" y="452"/>
                  </a:lnTo>
                  <a:lnTo>
                    <a:pt x="156" y="442"/>
                  </a:lnTo>
                  <a:lnTo>
                    <a:pt x="179" y="440"/>
                  </a:lnTo>
                  <a:lnTo>
                    <a:pt x="195" y="430"/>
                  </a:lnTo>
                  <a:lnTo>
                    <a:pt x="194" y="409"/>
                  </a:lnTo>
                  <a:lnTo>
                    <a:pt x="186" y="383"/>
                  </a:lnTo>
                  <a:lnTo>
                    <a:pt x="171" y="357"/>
                  </a:lnTo>
                  <a:lnTo>
                    <a:pt x="167" y="327"/>
                  </a:lnTo>
                  <a:lnTo>
                    <a:pt x="153" y="271"/>
                  </a:lnTo>
                  <a:lnTo>
                    <a:pt x="138" y="242"/>
                  </a:lnTo>
                  <a:lnTo>
                    <a:pt x="122" y="215"/>
                  </a:lnTo>
                  <a:lnTo>
                    <a:pt x="106" y="197"/>
                  </a:lnTo>
                  <a:lnTo>
                    <a:pt x="91" y="181"/>
                  </a:lnTo>
                  <a:lnTo>
                    <a:pt x="91" y="172"/>
                  </a:lnTo>
                  <a:lnTo>
                    <a:pt x="96" y="161"/>
                  </a:lnTo>
                  <a:lnTo>
                    <a:pt x="139" y="121"/>
                  </a:lnTo>
                  <a:lnTo>
                    <a:pt x="172" y="89"/>
                  </a:lnTo>
                  <a:lnTo>
                    <a:pt x="191" y="59"/>
                  </a:lnTo>
                  <a:lnTo>
                    <a:pt x="202" y="30"/>
                  </a:lnTo>
                  <a:lnTo>
                    <a:pt x="193" y="8"/>
                  </a:lnTo>
                  <a:lnTo>
                    <a:pt x="180" y="0"/>
                  </a:lnTo>
                  <a:lnTo>
                    <a:pt x="164" y="5"/>
                  </a:lnTo>
                  <a:lnTo>
                    <a:pt x="1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4617" y="3013"/>
              <a:ext cx="239" cy="414"/>
            </a:xfrm>
            <a:custGeom>
              <a:avLst/>
              <a:gdLst/>
              <a:ahLst/>
              <a:cxnLst>
                <a:cxn ang="0">
                  <a:pos x="108" y="28"/>
                </a:cxn>
                <a:cxn ang="0">
                  <a:pos x="138" y="9"/>
                </a:cxn>
                <a:cxn ang="0">
                  <a:pos x="162" y="0"/>
                </a:cxn>
                <a:cxn ang="0">
                  <a:pos x="189" y="0"/>
                </a:cxn>
                <a:cxn ang="0">
                  <a:pos x="211" y="6"/>
                </a:cxn>
                <a:cxn ang="0">
                  <a:pos x="225" y="17"/>
                </a:cxn>
                <a:cxn ang="0">
                  <a:pos x="234" y="31"/>
                </a:cxn>
                <a:cxn ang="0">
                  <a:pos x="239" y="48"/>
                </a:cxn>
                <a:cxn ang="0">
                  <a:pos x="237" y="70"/>
                </a:cxn>
                <a:cxn ang="0">
                  <a:pos x="231" y="93"/>
                </a:cxn>
                <a:cxn ang="0">
                  <a:pos x="220" y="118"/>
                </a:cxn>
                <a:cxn ang="0">
                  <a:pos x="201" y="143"/>
                </a:cxn>
                <a:cxn ang="0">
                  <a:pos x="184" y="169"/>
                </a:cxn>
                <a:cxn ang="0">
                  <a:pos x="176" y="192"/>
                </a:cxn>
                <a:cxn ang="0">
                  <a:pos x="175" y="214"/>
                </a:cxn>
                <a:cxn ang="0">
                  <a:pos x="181" y="239"/>
                </a:cxn>
                <a:cxn ang="0">
                  <a:pos x="193" y="259"/>
                </a:cxn>
                <a:cxn ang="0">
                  <a:pos x="218" y="287"/>
                </a:cxn>
                <a:cxn ang="0">
                  <a:pos x="232" y="309"/>
                </a:cxn>
                <a:cxn ang="0">
                  <a:pos x="239" y="336"/>
                </a:cxn>
                <a:cxn ang="0">
                  <a:pos x="232" y="363"/>
                </a:cxn>
                <a:cxn ang="0">
                  <a:pos x="218" y="381"/>
                </a:cxn>
                <a:cxn ang="0">
                  <a:pos x="197" y="395"/>
                </a:cxn>
                <a:cxn ang="0">
                  <a:pos x="173" y="409"/>
                </a:cxn>
                <a:cxn ang="0">
                  <a:pos x="147" y="414"/>
                </a:cxn>
                <a:cxn ang="0">
                  <a:pos x="117" y="414"/>
                </a:cxn>
                <a:cxn ang="0">
                  <a:pos x="88" y="408"/>
                </a:cxn>
                <a:cxn ang="0">
                  <a:pos x="65" y="392"/>
                </a:cxn>
                <a:cxn ang="0">
                  <a:pos x="41" y="369"/>
                </a:cxn>
                <a:cxn ang="0">
                  <a:pos x="23" y="340"/>
                </a:cxn>
                <a:cxn ang="0">
                  <a:pos x="7" y="301"/>
                </a:cxn>
                <a:cxn ang="0">
                  <a:pos x="0" y="257"/>
                </a:cxn>
                <a:cxn ang="0">
                  <a:pos x="1" y="212"/>
                </a:cxn>
                <a:cxn ang="0">
                  <a:pos x="9" y="174"/>
                </a:cxn>
                <a:cxn ang="0">
                  <a:pos x="20" y="138"/>
                </a:cxn>
                <a:cxn ang="0">
                  <a:pos x="37" y="107"/>
                </a:cxn>
                <a:cxn ang="0">
                  <a:pos x="62" y="78"/>
                </a:cxn>
                <a:cxn ang="0">
                  <a:pos x="80" y="50"/>
                </a:cxn>
                <a:cxn ang="0">
                  <a:pos x="108" y="28"/>
                </a:cxn>
              </a:cxnLst>
              <a:rect l="0" t="0" r="r" b="b"/>
              <a:pathLst>
                <a:path w="239" h="414">
                  <a:moveTo>
                    <a:pt x="108" y="28"/>
                  </a:moveTo>
                  <a:lnTo>
                    <a:pt x="138" y="9"/>
                  </a:lnTo>
                  <a:lnTo>
                    <a:pt x="162" y="0"/>
                  </a:lnTo>
                  <a:lnTo>
                    <a:pt x="189" y="0"/>
                  </a:lnTo>
                  <a:lnTo>
                    <a:pt x="211" y="6"/>
                  </a:lnTo>
                  <a:lnTo>
                    <a:pt x="225" y="17"/>
                  </a:lnTo>
                  <a:lnTo>
                    <a:pt x="234" y="31"/>
                  </a:lnTo>
                  <a:lnTo>
                    <a:pt x="239" y="48"/>
                  </a:lnTo>
                  <a:lnTo>
                    <a:pt x="237" y="70"/>
                  </a:lnTo>
                  <a:lnTo>
                    <a:pt x="231" y="93"/>
                  </a:lnTo>
                  <a:lnTo>
                    <a:pt x="220" y="118"/>
                  </a:lnTo>
                  <a:lnTo>
                    <a:pt x="201" y="143"/>
                  </a:lnTo>
                  <a:lnTo>
                    <a:pt x="184" y="169"/>
                  </a:lnTo>
                  <a:lnTo>
                    <a:pt x="176" y="192"/>
                  </a:lnTo>
                  <a:lnTo>
                    <a:pt x="175" y="214"/>
                  </a:lnTo>
                  <a:lnTo>
                    <a:pt x="181" y="239"/>
                  </a:lnTo>
                  <a:lnTo>
                    <a:pt x="193" y="259"/>
                  </a:lnTo>
                  <a:lnTo>
                    <a:pt x="218" y="287"/>
                  </a:lnTo>
                  <a:lnTo>
                    <a:pt x="232" y="309"/>
                  </a:lnTo>
                  <a:lnTo>
                    <a:pt x="239" y="336"/>
                  </a:lnTo>
                  <a:lnTo>
                    <a:pt x="232" y="363"/>
                  </a:lnTo>
                  <a:lnTo>
                    <a:pt x="218" y="381"/>
                  </a:lnTo>
                  <a:lnTo>
                    <a:pt x="197" y="395"/>
                  </a:lnTo>
                  <a:lnTo>
                    <a:pt x="173" y="409"/>
                  </a:lnTo>
                  <a:lnTo>
                    <a:pt x="147" y="414"/>
                  </a:lnTo>
                  <a:lnTo>
                    <a:pt x="117" y="414"/>
                  </a:lnTo>
                  <a:lnTo>
                    <a:pt x="88" y="408"/>
                  </a:lnTo>
                  <a:lnTo>
                    <a:pt x="65" y="392"/>
                  </a:lnTo>
                  <a:lnTo>
                    <a:pt x="41" y="369"/>
                  </a:lnTo>
                  <a:lnTo>
                    <a:pt x="23" y="340"/>
                  </a:lnTo>
                  <a:lnTo>
                    <a:pt x="7" y="301"/>
                  </a:lnTo>
                  <a:lnTo>
                    <a:pt x="0" y="257"/>
                  </a:lnTo>
                  <a:lnTo>
                    <a:pt x="1" y="212"/>
                  </a:lnTo>
                  <a:lnTo>
                    <a:pt x="9" y="174"/>
                  </a:lnTo>
                  <a:lnTo>
                    <a:pt x="20" y="138"/>
                  </a:lnTo>
                  <a:lnTo>
                    <a:pt x="37" y="107"/>
                  </a:lnTo>
                  <a:lnTo>
                    <a:pt x="62" y="78"/>
                  </a:lnTo>
                  <a:lnTo>
                    <a:pt x="80" y="50"/>
                  </a:lnTo>
                  <a:lnTo>
                    <a:pt x="10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4781" y="2927"/>
              <a:ext cx="533" cy="280"/>
            </a:xfrm>
            <a:custGeom>
              <a:avLst/>
              <a:gdLst/>
              <a:ahLst/>
              <a:cxnLst>
                <a:cxn ang="0">
                  <a:pos x="86" y="110"/>
                </a:cxn>
                <a:cxn ang="0">
                  <a:pos x="193" y="187"/>
                </a:cxn>
                <a:cxn ang="0">
                  <a:pos x="241" y="227"/>
                </a:cxn>
                <a:cxn ang="0">
                  <a:pos x="312" y="162"/>
                </a:cxn>
                <a:cxn ang="0">
                  <a:pos x="395" y="100"/>
                </a:cxn>
                <a:cxn ang="0">
                  <a:pos x="399" y="87"/>
                </a:cxn>
                <a:cxn ang="0">
                  <a:pos x="399" y="73"/>
                </a:cxn>
                <a:cxn ang="0">
                  <a:pos x="395" y="59"/>
                </a:cxn>
                <a:cxn ang="0">
                  <a:pos x="395" y="45"/>
                </a:cxn>
                <a:cxn ang="0">
                  <a:pos x="395" y="28"/>
                </a:cxn>
                <a:cxn ang="0">
                  <a:pos x="399" y="12"/>
                </a:cxn>
                <a:cxn ang="0">
                  <a:pos x="413" y="3"/>
                </a:cxn>
                <a:cxn ang="0">
                  <a:pos x="427" y="0"/>
                </a:cxn>
                <a:cxn ang="0">
                  <a:pos x="436" y="11"/>
                </a:cxn>
                <a:cxn ang="0">
                  <a:pos x="429" y="25"/>
                </a:cxn>
                <a:cxn ang="0">
                  <a:pos x="418" y="39"/>
                </a:cxn>
                <a:cxn ang="0">
                  <a:pos x="419" y="53"/>
                </a:cxn>
                <a:cxn ang="0">
                  <a:pos x="426" y="64"/>
                </a:cxn>
                <a:cxn ang="0">
                  <a:pos x="438" y="59"/>
                </a:cxn>
                <a:cxn ang="0">
                  <a:pos x="452" y="47"/>
                </a:cxn>
                <a:cxn ang="0">
                  <a:pos x="466" y="34"/>
                </a:cxn>
                <a:cxn ang="0">
                  <a:pos x="481" y="30"/>
                </a:cxn>
                <a:cxn ang="0">
                  <a:pos x="495" y="31"/>
                </a:cxn>
                <a:cxn ang="0">
                  <a:pos x="503" y="42"/>
                </a:cxn>
                <a:cxn ang="0">
                  <a:pos x="500" y="56"/>
                </a:cxn>
                <a:cxn ang="0">
                  <a:pos x="483" y="67"/>
                </a:cxn>
                <a:cxn ang="0">
                  <a:pos x="467" y="72"/>
                </a:cxn>
                <a:cxn ang="0">
                  <a:pos x="453" y="75"/>
                </a:cxn>
                <a:cxn ang="0">
                  <a:pos x="440" y="81"/>
                </a:cxn>
                <a:cxn ang="0">
                  <a:pos x="443" y="95"/>
                </a:cxn>
                <a:cxn ang="0">
                  <a:pos x="455" y="103"/>
                </a:cxn>
                <a:cxn ang="0">
                  <a:pos x="472" y="107"/>
                </a:cxn>
                <a:cxn ang="0">
                  <a:pos x="488" y="109"/>
                </a:cxn>
                <a:cxn ang="0">
                  <a:pos x="505" y="107"/>
                </a:cxn>
                <a:cxn ang="0">
                  <a:pos x="523" y="109"/>
                </a:cxn>
                <a:cxn ang="0">
                  <a:pos x="533" y="123"/>
                </a:cxn>
                <a:cxn ang="0">
                  <a:pos x="528" y="135"/>
                </a:cxn>
                <a:cxn ang="0">
                  <a:pos x="514" y="143"/>
                </a:cxn>
                <a:cxn ang="0">
                  <a:pos x="495" y="148"/>
                </a:cxn>
                <a:cxn ang="0">
                  <a:pos x="481" y="143"/>
                </a:cxn>
                <a:cxn ang="0">
                  <a:pos x="466" y="138"/>
                </a:cxn>
                <a:cxn ang="0">
                  <a:pos x="449" y="132"/>
                </a:cxn>
                <a:cxn ang="0">
                  <a:pos x="433" y="121"/>
                </a:cxn>
                <a:cxn ang="0">
                  <a:pos x="419" y="115"/>
                </a:cxn>
                <a:cxn ang="0">
                  <a:pos x="316" y="199"/>
                </a:cxn>
                <a:cxn ang="0">
                  <a:pos x="246" y="280"/>
                </a:cxn>
                <a:cxn ang="0">
                  <a:pos x="193" y="250"/>
                </a:cxn>
                <a:cxn ang="0">
                  <a:pos x="100" y="182"/>
                </a:cxn>
                <a:cxn ang="0">
                  <a:pos x="3" y="134"/>
                </a:cxn>
                <a:cxn ang="0">
                  <a:pos x="27" y="96"/>
                </a:cxn>
              </a:cxnLst>
              <a:rect l="0" t="0" r="r" b="b"/>
              <a:pathLst>
                <a:path w="533" h="280">
                  <a:moveTo>
                    <a:pt x="27" y="96"/>
                  </a:moveTo>
                  <a:lnTo>
                    <a:pt x="69" y="103"/>
                  </a:lnTo>
                  <a:lnTo>
                    <a:pt x="86" y="110"/>
                  </a:lnTo>
                  <a:lnTo>
                    <a:pt x="117" y="126"/>
                  </a:lnTo>
                  <a:lnTo>
                    <a:pt x="156" y="149"/>
                  </a:lnTo>
                  <a:lnTo>
                    <a:pt x="193" y="187"/>
                  </a:lnTo>
                  <a:lnTo>
                    <a:pt x="218" y="218"/>
                  </a:lnTo>
                  <a:lnTo>
                    <a:pt x="229" y="227"/>
                  </a:lnTo>
                  <a:lnTo>
                    <a:pt x="241" y="227"/>
                  </a:lnTo>
                  <a:lnTo>
                    <a:pt x="252" y="221"/>
                  </a:lnTo>
                  <a:lnTo>
                    <a:pt x="278" y="193"/>
                  </a:lnTo>
                  <a:lnTo>
                    <a:pt x="312" y="162"/>
                  </a:lnTo>
                  <a:lnTo>
                    <a:pt x="342" y="137"/>
                  </a:lnTo>
                  <a:lnTo>
                    <a:pt x="381" y="110"/>
                  </a:lnTo>
                  <a:lnTo>
                    <a:pt x="395" y="100"/>
                  </a:lnTo>
                  <a:lnTo>
                    <a:pt x="399" y="96"/>
                  </a:lnTo>
                  <a:lnTo>
                    <a:pt x="399" y="92"/>
                  </a:lnTo>
                  <a:lnTo>
                    <a:pt x="399" y="87"/>
                  </a:lnTo>
                  <a:lnTo>
                    <a:pt x="399" y="82"/>
                  </a:lnTo>
                  <a:lnTo>
                    <a:pt x="399" y="78"/>
                  </a:lnTo>
                  <a:lnTo>
                    <a:pt x="399" y="73"/>
                  </a:lnTo>
                  <a:lnTo>
                    <a:pt x="398" y="68"/>
                  </a:lnTo>
                  <a:lnTo>
                    <a:pt x="396" y="64"/>
                  </a:lnTo>
                  <a:lnTo>
                    <a:pt x="395" y="59"/>
                  </a:lnTo>
                  <a:lnTo>
                    <a:pt x="395" y="54"/>
                  </a:lnTo>
                  <a:lnTo>
                    <a:pt x="395" y="50"/>
                  </a:lnTo>
                  <a:lnTo>
                    <a:pt x="395" y="45"/>
                  </a:lnTo>
                  <a:lnTo>
                    <a:pt x="395" y="39"/>
                  </a:lnTo>
                  <a:lnTo>
                    <a:pt x="395" y="34"/>
                  </a:lnTo>
                  <a:lnTo>
                    <a:pt x="395" y="28"/>
                  </a:lnTo>
                  <a:lnTo>
                    <a:pt x="396" y="23"/>
                  </a:lnTo>
                  <a:lnTo>
                    <a:pt x="398" y="19"/>
                  </a:lnTo>
                  <a:lnTo>
                    <a:pt x="399" y="12"/>
                  </a:lnTo>
                  <a:lnTo>
                    <a:pt x="404" y="8"/>
                  </a:lnTo>
                  <a:lnTo>
                    <a:pt x="409" y="5"/>
                  </a:lnTo>
                  <a:lnTo>
                    <a:pt x="413" y="3"/>
                  </a:lnTo>
                  <a:lnTo>
                    <a:pt x="418" y="2"/>
                  </a:lnTo>
                  <a:lnTo>
                    <a:pt x="422" y="0"/>
                  </a:lnTo>
                  <a:lnTo>
                    <a:pt x="427" y="0"/>
                  </a:lnTo>
                  <a:lnTo>
                    <a:pt x="432" y="2"/>
                  </a:lnTo>
                  <a:lnTo>
                    <a:pt x="435" y="6"/>
                  </a:lnTo>
                  <a:lnTo>
                    <a:pt x="436" y="11"/>
                  </a:lnTo>
                  <a:lnTo>
                    <a:pt x="436" y="16"/>
                  </a:lnTo>
                  <a:lnTo>
                    <a:pt x="433" y="20"/>
                  </a:lnTo>
                  <a:lnTo>
                    <a:pt x="429" y="25"/>
                  </a:lnTo>
                  <a:lnTo>
                    <a:pt x="424" y="30"/>
                  </a:lnTo>
                  <a:lnTo>
                    <a:pt x="421" y="34"/>
                  </a:lnTo>
                  <a:lnTo>
                    <a:pt x="418" y="39"/>
                  </a:lnTo>
                  <a:lnTo>
                    <a:pt x="418" y="44"/>
                  </a:lnTo>
                  <a:lnTo>
                    <a:pt x="418" y="48"/>
                  </a:lnTo>
                  <a:lnTo>
                    <a:pt x="419" y="53"/>
                  </a:lnTo>
                  <a:lnTo>
                    <a:pt x="419" y="58"/>
                  </a:lnTo>
                  <a:lnTo>
                    <a:pt x="421" y="62"/>
                  </a:lnTo>
                  <a:lnTo>
                    <a:pt x="426" y="64"/>
                  </a:lnTo>
                  <a:lnTo>
                    <a:pt x="430" y="65"/>
                  </a:lnTo>
                  <a:lnTo>
                    <a:pt x="435" y="64"/>
                  </a:lnTo>
                  <a:lnTo>
                    <a:pt x="438" y="59"/>
                  </a:lnTo>
                  <a:lnTo>
                    <a:pt x="443" y="56"/>
                  </a:lnTo>
                  <a:lnTo>
                    <a:pt x="446" y="51"/>
                  </a:lnTo>
                  <a:lnTo>
                    <a:pt x="452" y="47"/>
                  </a:lnTo>
                  <a:lnTo>
                    <a:pt x="455" y="42"/>
                  </a:lnTo>
                  <a:lnTo>
                    <a:pt x="461" y="37"/>
                  </a:lnTo>
                  <a:lnTo>
                    <a:pt x="466" y="34"/>
                  </a:lnTo>
                  <a:lnTo>
                    <a:pt x="471" y="33"/>
                  </a:lnTo>
                  <a:lnTo>
                    <a:pt x="477" y="31"/>
                  </a:lnTo>
                  <a:lnTo>
                    <a:pt x="481" y="30"/>
                  </a:lnTo>
                  <a:lnTo>
                    <a:pt x="486" y="30"/>
                  </a:lnTo>
                  <a:lnTo>
                    <a:pt x="491" y="30"/>
                  </a:lnTo>
                  <a:lnTo>
                    <a:pt x="495" y="31"/>
                  </a:lnTo>
                  <a:lnTo>
                    <a:pt x="500" y="31"/>
                  </a:lnTo>
                  <a:lnTo>
                    <a:pt x="503" y="36"/>
                  </a:lnTo>
                  <a:lnTo>
                    <a:pt x="503" y="42"/>
                  </a:lnTo>
                  <a:lnTo>
                    <a:pt x="505" y="47"/>
                  </a:lnTo>
                  <a:lnTo>
                    <a:pt x="503" y="51"/>
                  </a:lnTo>
                  <a:lnTo>
                    <a:pt x="500" y="56"/>
                  </a:lnTo>
                  <a:lnTo>
                    <a:pt x="495" y="61"/>
                  </a:lnTo>
                  <a:lnTo>
                    <a:pt x="489" y="64"/>
                  </a:lnTo>
                  <a:lnTo>
                    <a:pt x="483" y="67"/>
                  </a:lnTo>
                  <a:lnTo>
                    <a:pt x="478" y="67"/>
                  </a:lnTo>
                  <a:lnTo>
                    <a:pt x="474" y="68"/>
                  </a:lnTo>
                  <a:lnTo>
                    <a:pt x="467" y="72"/>
                  </a:lnTo>
                  <a:lnTo>
                    <a:pt x="463" y="72"/>
                  </a:lnTo>
                  <a:lnTo>
                    <a:pt x="458" y="73"/>
                  </a:lnTo>
                  <a:lnTo>
                    <a:pt x="453" y="75"/>
                  </a:lnTo>
                  <a:lnTo>
                    <a:pt x="449" y="78"/>
                  </a:lnTo>
                  <a:lnTo>
                    <a:pt x="444" y="78"/>
                  </a:lnTo>
                  <a:lnTo>
                    <a:pt x="440" y="81"/>
                  </a:lnTo>
                  <a:lnTo>
                    <a:pt x="440" y="86"/>
                  </a:lnTo>
                  <a:lnTo>
                    <a:pt x="438" y="90"/>
                  </a:lnTo>
                  <a:lnTo>
                    <a:pt x="443" y="95"/>
                  </a:lnTo>
                  <a:lnTo>
                    <a:pt x="446" y="100"/>
                  </a:lnTo>
                  <a:lnTo>
                    <a:pt x="450" y="100"/>
                  </a:lnTo>
                  <a:lnTo>
                    <a:pt x="455" y="103"/>
                  </a:lnTo>
                  <a:lnTo>
                    <a:pt x="460" y="104"/>
                  </a:lnTo>
                  <a:lnTo>
                    <a:pt x="464" y="106"/>
                  </a:lnTo>
                  <a:lnTo>
                    <a:pt x="472" y="107"/>
                  </a:lnTo>
                  <a:lnTo>
                    <a:pt x="477" y="109"/>
                  </a:lnTo>
                  <a:lnTo>
                    <a:pt x="481" y="109"/>
                  </a:lnTo>
                  <a:lnTo>
                    <a:pt x="488" y="109"/>
                  </a:lnTo>
                  <a:lnTo>
                    <a:pt x="492" y="109"/>
                  </a:lnTo>
                  <a:lnTo>
                    <a:pt x="500" y="107"/>
                  </a:lnTo>
                  <a:lnTo>
                    <a:pt x="505" y="107"/>
                  </a:lnTo>
                  <a:lnTo>
                    <a:pt x="511" y="107"/>
                  </a:lnTo>
                  <a:lnTo>
                    <a:pt x="515" y="107"/>
                  </a:lnTo>
                  <a:lnTo>
                    <a:pt x="523" y="109"/>
                  </a:lnTo>
                  <a:lnTo>
                    <a:pt x="529" y="112"/>
                  </a:lnTo>
                  <a:lnTo>
                    <a:pt x="533" y="117"/>
                  </a:lnTo>
                  <a:lnTo>
                    <a:pt x="533" y="123"/>
                  </a:lnTo>
                  <a:lnTo>
                    <a:pt x="533" y="128"/>
                  </a:lnTo>
                  <a:lnTo>
                    <a:pt x="533" y="132"/>
                  </a:lnTo>
                  <a:lnTo>
                    <a:pt x="528" y="135"/>
                  </a:lnTo>
                  <a:lnTo>
                    <a:pt x="523" y="140"/>
                  </a:lnTo>
                  <a:lnTo>
                    <a:pt x="519" y="142"/>
                  </a:lnTo>
                  <a:lnTo>
                    <a:pt x="514" y="143"/>
                  </a:lnTo>
                  <a:lnTo>
                    <a:pt x="508" y="146"/>
                  </a:lnTo>
                  <a:lnTo>
                    <a:pt x="503" y="148"/>
                  </a:lnTo>
                  <a:lnTo>
                    <a:pt x="495" y="148"/>
                  </a:lnTo>
                  <a:lnTo>
                    <a:pt x="491" y="146"/>
                  </a:lnTo>
                  <a:lnTo>
                    <a:pt x="486" y="146"/>
                  </a:lnTo>
                  <a:lnTo>
                    <a:pt x="481" y="143"/>
                  </a:lnTo>
                  <a:lnTo>
                    <a:pt x="477" y="142"/>
                  </a:lnTo>
                  <a:lnTo>
                    <a:pt x="471" y="140"/>
                  </a:lnTo>
                  <a:lnTo>
                    <a:pt x="466" y="138"/>
                  </a:lnTo>
                  <a:lnTo>
                    <a:pt x="461" y="135"/>
                  </a:lnTo>
                  <a:lnTo>
                    <a:pt x="455" y="134"/>
                  </a:lnTo>
                  <a:lnTo>
                    <a:pt x="449" y="132"/>
                  </a:lnTo>
                  <a:lnTo>
                    <a:pt x="443" y="129"/>
                  </a:lnTo>
                  <a:lnTo>
                    <a:pt x="438" y="126"/>
                  </a:lnTo>
                  <a:lnTo>
                    <a:pt x="433" y="121"/>
                  </a:lnTo>
                  <a:lnTo>
                    <a:pt x="429" y="120"/>
                  </a:lnTo>
                  <a:lnTo>
                    <a:pt x="424" y="118"/>
                  </a:lnTo>
                  <a:lnTo>
                    <a:pt x="419" y="115"/>
                  </a:lnTo>
                  <a:lnTo>
                    <a:pt x="387" y="132"/>
                  </a:lnTo>
                  <a:lnTo>
                    <a:pt x="348" y="162"/>
                  </a:lnTo>
                  <a:lnTo>
                    <a:pt x="316" y="199"/>
                  </a:lnTo>
                  <a:lnTo>
                    <a:pt x="289" y="236"/>
                  </a:lnTo>
                  <a:lnTo>
                    <a:pt x="264" y="269"/>
                  </a:lnTo>
                  <a:lnTo>
                    <a:pt x="246" y="280"/>
                  </a:lnTo>
                  <a:lnTo>
                    <a:pt x="229" y="280"/>
                  </a:lnTo>
                  <a:lnTo>
                    <a:pt x="213" y="272"/>
                  </a:lnTo>
                  <a:lnTo>
                    <a:pt x="193" y="250"/>
                  </a:lnTo>
                  <a:lnTo>
                    <a:pt x="171" y="224"/>
                  </a:lnTo>
                  <a:lnTo>
                    <a:pt x="140" y="202"/>
                  </a:lnTo>
                  <a:lnTo>
                    <a:pt x="100" y="182"/>
                  </a:lnTo>
                  <a:lnTo>
                    <a:pt x="65" y="170"/>
                  </a:lnTo>
                  <a:lnTo>
                    <a:pt x="20" y="157"/>
                  </a:lnTo>
                  <a:lnTo>
                    <a:pt x="3" y="134"/>
                  </a:lnTo>
                  <a:lnTo>
                    <a:pt x="0" y="114"/>
                  </a:lnTo>
                  <a:lnTo>
                    <a:pt x="10" y="103"/>
                  </a:lnTo>
                  <a:lnTo>
                    <a:pt x="2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4314" y="2699"/>
              <a:ext cx="478" cy="371"/>
            </a:xfrm>
            <a:custGeom>
              <a:avLst/>
              <a:gdLst/>
              <a:ahLst/>
              <a:cxnLst>
                <a:cxn ang="0">
                  <a:pos x="447" y="309"/>
                </a:cxn>
                <a:cxn ang="0">
                  <a:pos x="464" y="359"/>
                </a:cxn>
                <a:cxn ang="0">
                  <a:pos x="390" y="351"/>
                </a:cxn>
                <a:cxn ang="0">
                  <a:pos x="282" y="337"/>
                </a:cxn>
                <a:cxn ang="0">
                  <a:pos x="184" y="356"/>
                </a:cxn>
                <a:cxn ang="0">
                  <a:pos x="175" y="292"/>
                </a:cxn>
                <a:cxn ang="0">
                  <a:pos x="162" y="174"/>
                </a:cxn>
                <a:cxn ang="0">
                  <a:pos x="118" y="94"/>
                </a:cxn>
                <a:cxn ang="0">
                  <a:pos x="93" y="63"/>
                </a:cxn>
                <a:cxn ang="0">
                  <a:pos x="79" y="55"/>
                </a:cxn>
                <a:cxn ang="0">
                  <a:pos x="65" y="52"/>
                </a:cxn>
                <a:cxn ang="0">
                  <a:pos x="48" y="52"/>
                </a:cxn>
                <a:cxn ang="0">
                  <a:pos x="32" y="50"/>
                </a:cxn>
                <a:cxn ang="0">
                  <a:pos x="14" y="47"/>
                </a:cxn>
                <a:cxn ang="0">
                  <a:pos x="2" y="35"/>
                </a:cxn>
                <a:cxn ang="0">
                  <a:pos x="5" y="22"/>
                </a:cxn>
                <a:cxn ang="0">
                  <a:pos x="19" y="19"/>
                </a:cxn>
                <a:cxn ang="0">
                  <a:pos x="34" y="19"/>
                </a:cxn>
                <a:cxn ang="0">
                  <a:pos x="50" y="21"/>
                </a:cxn>
                <a:cxn ang="0">
                  <a:pos x="65" y="27"/>
                </a:cxn>
                <a:cxn ang="0">
                  <a:pos x="80" y="32"/>
                </a:cxn>
                <a:cxn ang="0">
                  <a:pos x="87" y="28"/>
                </a:cxn>
                <a:cxn ang="0">
                  <a:pos x="87" y="18"/>
                </a:cxn>
                <a:cxn ang="0">
                  <a:pos x="102" y="16"/>
                </a:cxn>
                <a:cxn ang="0">
                  <a:pos x="119" y="19"/>
                </a:cxn>
                <a:cxn ang="0">
                  <a:pos x="125" y="33"/>
                </a:cxn>
                <a:cxn ang="0">
                  <a:pos x="139" y="41"/>
                </a:cxn>
                <a:cxn ang="0">
                  <a:pos x="150" y="35"/>
                </a:cxn>
                <a:cxn ang="0">
                  <a:pos x="158" y="19"/>
                </a:cxn>
                <a:cxn ang="0">
                  <a:pos x="169" y="7"/>
                </a:cxn>
                <a:cxn ang="0">
                  <a:pos x="184" y="0"/>
                </a:cxn>
                <a:cxn ang="0">
                  <a:pos x="201" y="4"/>
                </a:cxn>
                <a:cxn ang="0">
                  <a:pos x="209" y="19"/>
                </a:cxn>
                <a:cxn ang="0">
                  <a:pos x="200" y="33"/>
                </a:cxn>
                <a:cxn ang="0">
                  <a:pos x="184" y="42"/>
                </a:cxn>
                <a:cxn ang="0">
                  <a:pos x="169" y="50"/>
                </a:cxn>
                <a:cxn ang="0">
                  <a:pos x="162" y="64"/>
                </a:cxn>
                <a:cxn ang="0">
                  <a:pos x="162" y="78"/>
                </a:cxn>
                <a:cxn ang="0">
                  <a:pos x="162" y="92"/>
                </a:cxn>
                <a:cxn ang="0">
                  <a:pos x="187" y="165"/>
                </a:cxn>
                <a:cxn ang="0">
                  <a:pos x="212" y="280"/>
                </a:cxn>
                <a:cxn ang="0">
                  <a:pos x="282" y="300"/>
                </a:cxn>
                <a:cxn ang="0">
                  <a:pos x="379" y="297"/>
                </a:cxn>
              </a:cxnLst>
              <a:rect l="0" t="0" r="r" b="b"/>
              <a:pathLst>
                <a:path w="478" h="371">
                  <a:moveTo>
                    <a:pt x="379" y="297"/>
                  </a:moveTo>
                  <a:lnTo>
                    <a:pt x="416" y="303"/>
                  </a:lnTo>
                  <a:lnTo>
                    <a:pt x="447" y="309"/>
                  </a:lnTo>
                  <a:lnTo>
                    <a:pt x="467" y="320"/>
                  </a:lnTo>
                  <a:lnTo>
                    <a:pt x="478" y="337"/>
                  </a:lnTo>
                  <a:lnTo>
                    <a:pt x="464" y="359"/>
                  </a:lnTo>
                  <a:lnTo>
                    <a:pt x="436" y="371"/>
                  </a:lnTo>
                  <a:lnTo>
                    <a:pt x="410" y="367"/>
                  </a:lnTo>
                  <a:lnTo>
                    <a:pt x="390" y="351"/>
                  </a:lnTo>
                  <a:lnTo>
                    <a:pt x="360" y="339"/>
                  </a:lnTo>
                  <a:lnTo>
                    <a:pt x="320" y="334"/>
                  </a:lnTo>
                  <a:lnTo>
                    <a:pt x="282" y="337"/>
                  </a:lnTo>
                  <a:lnTo>
                    <a:pt x="227" y="353"/>
                  </a:lnTo>
                  <a:lnTo>
                    <a:pt x="196" y="361"/>
                  </a:lnTo>
                  <a:lnTo>
                    <a:pt x="184" y="356"/>
                  </a:lnTo>
                  <a:lnTo>
                    <a:pt x="175" y="345"/>
                  </a:lnTo>
                  <a:lnTo>
                    <a:pt x="172" y="326"/>
                  </a:lnTo>
                  <a:lnTo>
                    <a:pt x="175" y="292"/>
                  </a:lnTo>
                  <a:lnTo>
                    <a:pt x="178" y="246"/>
                  </a:lnTo>
                  <a:lnTo>
                    <a:pt x="172" y="210"/>
                  </a:lnTo>
                  <a:lnTo>
                    <a:pt x="162" y="174"/>
                  </a:lnTo>
                  <a:lnTo>
                    <a:pt x="149" y="142"/>
                  </a:lnTo>
                  <a:lnTo>
                    <a:pt x="131" y="115"/>
                  </a:lnTo>
                  <a:lnTo>
                    <a:pt x="118" y="94"/>
                  </a:lnTo>
                  <a:lnTo>
                    <a:pt x="104" y="70"/>
                  </a:lnTo>
                  <a:lnTo>
                    <a:pt x="97" y="67"/>
                  </a:lnTo>
                  <a:lnTo>
                    <a:pt x="93" y="63"/>
                  </a:lnTo>
                  <a:lnTo>
                    <a:pt x="88" y="59"/>
                  </a:lnTo>
                  <a:lnTo>
                    <a:pt x="84" y="56"/>
                  </a:lnTo>
                  <a:lnTo>
                    <a:pt x="79" y="55"/>
                  </a:lnTo>
                  <a:lnTo>
                    <a:pt x="74" y="53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59" y="52"/>
                  </a:lnTo>
                  <a:lnTo>
                    <a:pt x="54" y="52"/>
                  </a:lnTo>
                  <a:lnTo>
                    <a:pt x="48" y="52"/>
                  </a:lnTo>
                  <a:lnTo>
                    <a:pt x="43" y="52"/>
                  </a:lnTo>
                  <a:lnTo>
                    <a:pt x="37" y="52"/>
                  </a:lnTo>
                  <a:lnTo>
                    <a:pt x="32" y="50"/>
                  </a:lnTo>
                  <a:lnTo>
                    <a:pt x="25" y="50"/>
                  </a:lnTo>
                  <a:lnTo>
                    <a:pt x="19" y="49"/>
                  </a:lnTo>
                  <a:lnTo>
                    <a:pt x="14" y="47"/>
                  </a:lnTo>
                  <a:lnTo>
                    <a:pt x="8" y="42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9" y="21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8" y="19"/>
                  </a:lnTo>
                  <a:lnTo>
                    <a:pt x="34" y="19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0" y="21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5" y="27"/>
                  </a:lnTo>
                  <a:lnTo>
                    <a:pt x="70" y="27"/>
                  </a:lnTo>
                  <a:lnTo>
                    <a:pt x="76" y="32"/>
                  </a:lnTo>
                  <a:lnTo>
                    <a:pt x="80" y="32"/>
                  </a:lnTo>
                  <a:lnTo>
                    <a:pt x="85" y="33"/>
                  </a:lnTo>
                  <a:lnTo>
                    <a:pt x="91" y="33"/>
                  </a:lnTo>
                  <a:lnTo>
                    <a:pt x="87" y="2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87" y="18"/>
                  </a:lnTo>
                  <a:lnTo>
                    <a:pt x="91" y="18"/>
                  </a:lnTo>
                  <a:lnTo>
                    <a:pt x="97" y="16"/>
                  </a:lnTo>
                  <a:lnTo>
                    <a:pt x="102" y="16"/>
                  </a:lnTo>
                  <a:lnTo>
                    <a:pt x="108" y="16"/>
                  </a:lnTo>
                  <a:lnTo>
                    <a:pt x="113" y="16"/>
                  </a:lnTo>
                  <a:lnTo>
                    <a:pt x="119" y="19"/>
                  </a:lnTo>
                  <a:lnTo>
                    <a:pt x="122" y="24"/>
                  </a:lnTo>
                  <a:lnTo>
                    <a:pt x="124" y="28"/>
                  </a:lnTo>
                  <a:lnTo>
                    <a:pt x="125" y="33"/>
                  </a:lnTo>
                  <a:lnTo>
                    <a:pt x="130" y="38"/>
                  </a:lnTo>
                  <a:lnTo>
                    <a:pt x="135" y="41"/>
                  </a:lnTo>
                  <a:lnTo>
                    <a:pt x="139" y="41"/>
                  </a:lnTo>
                  <a:lnTo>
                    <a:pt x="144" y="39"/>
                  </a:lnTo>
                  <a:lnTo>
                    <a:pt x="149" y="39"/>
                  </a:lnTo>
                  <a:lnTo>
                    <a:pt x="150" y="35"/>
                  </a:lnTo>
                  <a:lnTo>
                    <a:pt x="153" y="30"/>
                  </a:lnTo>
                  <a:lnTo>
                    <a:pt x="155" y="24"/>
                  </a:lnTo>
                  <a:lnTo>
                    <a:pt x="158" y="19"/>
                  </a:lnTo>
                  <a:lnTo>
                    <a:pt x="159" y="14"/>
                  </a:lnTo>
                  <a:lnTo>
                    <a:pt x="164" y="10"/>
                  </a:lnTo>
                  <a:lnTo>
                    <a:pt x="169" y="7"/>
                  </a:lnTo>
                  <a:lnTo>
                    <a:pt x="173" y="4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196" y="2"/>
                  </a:lnTo>
                  <a:lnTo>
                    <a:pt x="201" y="4"/>
                  </a:lnTo>
                  <a:lnTo>
                    <a:pt x="206" y="8"/>
                  </a:lnTo>
                  <a:lnTo>
                    <a:pt x="209" y="14"/>
                  </a:lnTo>
                  <a:lnTo>
                    <a:pt x="209" y="19"/>
                  </a:lnTo>
                  <a:lnTo>
                    <a:pt x="209" y="24"/>
                  </a:lnTo>
                  <a:lnTo>
                    <a:pt x="206" y="28"/>
                  </a:lnTo>
                  <a:lnTo>
                    <a:pt x="200" y="33"/>
                  </a:lnTo>
                  <a:lnTo>
                    <a:pt x="195" y="36"/>
                  </a:lnTo>
                  <a:lnTo>
                    <a:pt x="190" y="39"/>
                  </a:lnTo>
                  <a:lnTo>
                    <a:pt x="184" y="42"/>
                  </a:lnTo>
                  <a:lnTo>
                    <a:pt x="179" y="46"/>
                  </a:lnTo>
                  <a:lnTo>
                    <a:pt x="175" y="49"/>
                  </a:lnTo>
                  <a:lnTo>
                    <a:pt x="169" y="50"/>
                  </a:lnTo>
                  <a:lnTo>
                    <a:pt x="166" y="55"/>
                  </a:lnTo>
                  <a:lnTo>
                    <a:pt x="162" y="59"/>
                  </a:lnTo>
                  <a:lnTo>
                    <a:pt x="162" y="64"/>
                  </a:lnTo>
                  <a:lnTo>
                    <a:pt x="162" y="69"/>
                  </a:lnTo>
                  <a:lnTo>
                    <a:pt x="162" y="73"/>
                  </a:lnTo>
                  <a:lnTo>
                    <a:pt x="162" y="78"/>
                  </a:lnTo>
                  <a:lnTo>
                    <a:pt x="162" y="83"/>
                  </a:lnTo>
                  <a:lnTo>
                    <a:pt x="162" y="87"/>
                  </a:lnTo>
                  <a:lnTo>
                    <a:pt x="162" y="92"/>
                  </a:lnTo>
                  <a:lnTo>
                    <a:pt x="162" y="97"/>
                  </a:lnTo>
                  <a:lnTo>
                    <a:pt x="175" y="134"/>
                  </a:lnTo>
                  <a:lnTo>
                    <a:pt x="187" y="165"/>
                  </a:lnTo>
                  <a:lnTo>
                    <a:pt x="196" y="195"/>
                  </a:lnTo>
                  <a:lnTo>
                    <a:pt x="206" y="235"/>
                  </a:lnTo>
                  <a:lnTo>
                    <a:pt x="212" y="280"/>
                  </a:lnTo>
                  <a:lnTo>
                    <a:pt x="215" y="320"/>
                  </a:lnTo>
                  <a:lnTo>
                    <a:pt x="246" y="309"/>
                  </a:lnTo>
                  <a:lnTo>
                    <a:pt x="282" y="300"/>
                  </a:lnTo>
                  <a:lnTo>
                    <a:pt x="320" y="295"/>
                  </a:lnTo>
                  <a:lnTo>
                    <a:pt x="351" y="295"/>
                  </a:lnTo>
                  <a:lnTo>
                    <a:pt x="379" y="2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auto">
            <a:xfrm>
              <a:off x="4720" y="2769"/>
              <a:ext cx="314" cy="226"/>
            </a:xfrm>
            <a:custGeom>
              <a:avLst/>
              <a:gdLst/>
              <a:ahLst/>
              <a:cxnLst>
                <a:cxn ang="0">
                  <a:pos x="96" y="125"/>
                </a:cxn>
                <a:cxn ang="0">
                  <a:pos x="107" y="96"/>
                </a:cxn>
                <a:cxn ang="0">
                  <a:pos x="125" y="68"/>
                </a:cxn>
                <a:cxn ang="0">
                  <a:pos x="147" y="45"/>
                </a:cxn>
                <a:cxn ang="0">
                  <a:pos x="178" y="22"/>
                </a:cxn>
                <a:cxn ang="0">
                  <a:pos x="210" y="8"/>
                </a:cxn>
                <a:cxn ang="0">
                  <a:pos x="244" y="0"/>
                </a:cxn>
                <a:cxn ang="0">
                  <a:pos x="277" y="3"/>
                </a:cxn>
                <a:cxn ang="0">
                  <a:pos x="291" y="11"/>
                </a:cxn>
                <a:cxn ang="0">
                  <a:pos x="302" y="22"/>
                </a:cxn>
                <a:cxn ang="0">
                  <a:pos x="308" y="39"/>
                </a:cxn>
                <a:cxn ang="0">
                  <a:pos x="314" y="63"/>
                </a:cxn>
                <a:cxn ang="0">
                  <a:pos x="311" y="94"/>
                </a:cxn>
                <a:cxn ang="0">
                  <a:pos x="303" y="125"/>
                </a:cxn>
                <a:cxn ang="0">
                  <a:pos x="289" y="153"/>
                </a:cxn>
                <a:cxn ang="0">
                  <a:pos x="272" y="173"/>
                </a:cxn>
                <a:cxn ang="0">
                  <a:pos x="251" y="195"/>
                </a:cxn>
                <a:cxn ang="0">
                  <a:pos x="227" y="211"/>
                </a:cxn>
                <a:cxn ang="0">
                  <a:pos x="201" y="217"/>
                </a:cxn>
                <a:cxn ang="0">
                  <a:pos x="170" y="223"/>
                </a:cxn>
                <a:cxn ang="0">
                  <a:pos x="139" y="226"/>
                </a:cxn>
                <a:cxn ang="0">
                  <a:pos x="116" y="218"/>
                </a:cxn>
                <a:cxn ang="0">
                  <a:pos x="104" y="206"/>
                </a:cxn>
                <a:cxn ang="0">
                  <a:pos x="94" y="187"/>
                </a:cxn>
                <a:cxn ang="0">
                  <a:pos x="88" y="169"/>
                </a:cxn>
                <a:cxn ang="0">
                  <a:pos x="88" y="155"/>
                </a:cxn>
                <a:cxn ang="0">
                  <a:pos x="36" y="166"/>
                </a:cxn>
                <a:cxn ang="0">
                  <a:pos x="11" y="169"/>
                </a:cxn>
                <a:cxn ang="0">
                  <a:pos x="2" y="159"/>
                </a:cxn>
                <a:cxn ang="0">
                  <a:pos x="0" y="142"/>
                </a:cxn>
                <a:cxn ang="0">
                  <a:pos x="8" y="132"/>
                </a:cxn>
                <a:cxn ang="0">
                  <a:pos x="25" y="128"/>
                </a:cxn>
                <a:cxn ang="0">
                  <a:pos x="59" y="128"/>
                </a:cxn>
                <a:cxn ang="0">
                  <a:pos x="96" y="125"/>
                </a:cxn>
              </a:cxnLst>
              <a:rect l="0" t="0" r="r" b="b"/>
              <a:pathLst>
                <a:path w="314" h="226">
                  <a:moveTo>
                    <a:pt x="96" y="125"/>
                  </a:moveTo>
                  <a:lnTo>
                    <a:pt x="107" y="96"/>
                  </a:lnTo>
                  <a:lnTo>
                    <a:pt x="125" y="68"/>
                  </a:lnTo>
                  <a:lnTo>
                    <a:pt x="147" y="45"/>
                  </a:lnTo>
                  <a:lnTo>
                    <a:pt x="178" y="22"/>
                  </a:lnTo>
                  <a:lnTo>
                    <a:pt x="210" y="8"/>
                  </a:lnTo>
                  <a:lnTo>
                    <a:pt x="244" y="0"/>
                  </a:lnTo>
                  <a:lnTo>
                    <a:pt x="277" y="3"/>
                  </a:lnTo>
                  <a:lnTo>
                    <a:pt x="291" y="11"/>
                  </a:lnTo>
                  <a:lnTo>
                    <a:pt x="302" y="22"/>
                  </a:lnTo>
                  <a:lnTo>
                    <a:pt x="308" y="39"/>
                  </a:lnTo>
                  <a:lnTo>
                    <a:pt x="314" y="63"/>
                  </a:lnTo>
                  <a:lnTo>
                    <a:pt x="311" y="94"/>
                  </a:lnTo>
                  <a:lnTo>
                    <a:pt x="303" y="125"/>
                  </a:lnTo>
                  <a:lnTo>
                    <a:pt x="289" y="153"/>
                  </a:lnTo>
                  <a:lnTo>
                    <a:pt x="272" y="173"/>
                  </a:lnTo>
                  <a:lnTo>
                    <a:pt x="251" y="195"/>
                  </a:lnTo>
                  <a:lnTo>
                    <a:pt x="227" y="211"/>
                  </a:lnTo>
                  <a:lnTo>
                    <a:pt x="201" y="217"/>
                  </a:lnTo>
                  <a:lnTo>
                    <a:pt x="170" y="223"/>
                  </a:lnTo>
                  <a:lnTo>
                    <a:pt x="139" y="226"/>
                  </a:lnTo>
                  <a:lnTo>
                    <a:pt x="116" y="218"/>
                  </a:lnTo>
                  <a:lnTo>
                    <a:pt x="104" y="206"/>
                  </a:lnTo>
                  <a:lnTo>
                    <a:pt x="94" y="187"/>
                  </a:lnTo>
                  <a:lnTo>
                    <a:pt x="88" y="169"/>
                  </a:lnTo>
                  <a:lnTo>
                    <a:pt x="88" y="155"/>
                  </a:lnTo>
                  <a:lnTo>
                    <a:pt x="36" y="166"/>
                  </a:lnTo>
                  <a:lnTo>
                    <a:pt x="11" y="169"/>
                  </a:lnTo>
                  <a:lnTo>
                    <a:pt x="2" y="159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25" y="128"/>
                  </a:lnTo>
                  <a:lnTo>
                    <a:pt x="59" y="128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1115616" y="3789040"/>
            <a:ext cx="6840760" cy="864096"/>
          </a:xfrm>
          <a:prstGeom prst="rect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緩衝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4"/>
          <p:cNvCxnSpPr/>
          <p:nvPr/>
        </p:nvCxnSpPr>
        <p:spPr bwMode="auto">
          <a:xfrm>
            <a:off x="467544" y="4005064"/>
            <a:ext cx="7775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22"/>
          <p:cNvCxnSpPr/>
          <p:nvPr/>
        </p:nvCxnSpPr>
        <p:spPr bwMode="auto">
          <a:xfrm>
            <a:off x="535751" y="2239897"/>
            <a:ext cx="7639161" cy="136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25"/>
          <p:cNvCxnSpPr/>
          <p:nvPr/>
        </p:nvCxnSpPr>
        <p:spPr bwMode="auto">
          <a:xfrm>
            <a:off x="467544" y="5648731"/>
            <a:ext cx="7639161" cy="136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手繪多邊形 33"/>
          <p:cNvSpPr/>
          <p:nvPr/>
        </p:nvSpPr>
        <p:spPr bwMode="auto">
          <a:xfrm>
            <a:off x="1547664" y="2041947"/>
            <a:ext cx="5174622" cy="3889375"/>
          </a:xfrm>
          <a:custGeom>
            <a:avLst/>
            <a:gdLst>
              <a:gd name="connsiteX0" fmla="*/ 0 w 5419898"/>
              <a:gd name="connsiteY0" fmla="*/ 2252749 h 4522124"/>
              <a:gd name="connsiteX1" fmla="*/ 1246909 w 5419898"/>
              <a:gd name="connsiteY1" fmla="*/ 324196 h 4522124"/>
              <a:gd name="connsiteX2" fmla="*/ 3757353 w 5419898"/>
              <a:gd name="connsiteY2" fmla="*/ 4197927 h 4522124"/>
              <a:gd name="connsiteX3" fmla="*/ 5419898 w 5419898"/>
              <a:gd name="connsiteY3" fmla="*/ 2269375 h 452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9898" h="4522124">
                <a:moveTo>
                  <a:pt x="0" y="2252749"/>
                </a:moveTo>
                <a:cubicBezTo>
                  <a:pt x="310342" y="1126374"/>
                  <a:pt x="620684" y="0"/>
                  <a:pt x="1246909" y="324196"/>
                </a:cubicBezTo>
                <a:cubicBezTo>
                  <a:pt x="1873135" y="648392"/>
                  <a:pt x="3061855" y="3873730"/>
                  <a:pt x="3757353" y="4197927"/>
                </a:cubicBezTo>
                <a:cubicBezTo>
                  <a:pt x="4452851" y="4522124"/>
                  <a:pt x="4936374" y="3395749"/>
                  <a:pt x="5419898" y="226937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77050" y="15383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正常血糖範圍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04248" y="3554115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血糖平衡線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76256" y="542632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正常血糖範圍</a:t>
            </a:r>
          </a:p>
        </p:txBody>
      </p:sp>
      <p:pic>
        <p:nvPicPr>
          <p:cNvPr id="12" name="Picture 12" descr="th?id=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646312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th?id=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006675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th?id=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906787"/>
            <a:ext cx="14398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th?id=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3554487"/>
            <a:ext cx="13827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th?id=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3841825"/>
            <a:ext cx="8651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th?id=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450" y="4994350"/>
            <a:ext cx="16557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高糖</a:t>
            </a:r>
            <a:endParaRPr lang="zh-TW" altLang="en-US" dirty="0"/>
          </a:p>
        </p:txBody>
      </p:sp>
      <p:sp>
        <p:nvSpPr>
          <p:cNvPr id="21" name="Left Arrow 20"/>
          <p:cNvSpPr/>
          <p:nvPr/>
        </p:nvSpPr>
        <p:spPr>
          <a:xfrm>
            <a:off x="3707904" y="1988840"/>
            <a:ext cx="2304256" cy="129614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來不及緩衝</a:t>
            </a:r>
            <a:endParaRPr lang="zh-TW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835150" y="1109663"/>
            <a:ext cx="3457575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547813" y="5357813"/>
            <a:ext cx="59055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新細明體" charset="0"/>
              </a:rPr>
              <a:t>高糖</a:t>
            </a:r>
            <a:endParaRPr kumimoji="1" lang="zh-TW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新細明體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107504" y="2564904"/>
            <a:ext cx="6768752" cy="532859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Arc 7"/>
          <p:cNvSpPr/>
          <p:nvPr/>
        </p:nvSpPr>
        <p:spPr>
          <a:xfrm>
            <a:off x="-900608" y="3429000"/>
            <a:ext cx="6768752" cy="532859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2" name="Picture 2" descr="C:\Users\Sara\AppData\Local\Microsoft\Windows\Temporary Internet Files\Content.IE5\Q1FJ9KXN\MM900236357[2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157192"/>
            <a:ext cx="447675" cy="609600"/>
          </a:xfrm>
          <a:prstGeom prst="rect">
            <a:avLst/>
          </a:prstGeom>
          <a:noFill/>
        </p:spPr>
      </p:pic>
      <p:pic>
        <p:nvPicPr>
          <p:cNvPr id="5123" name="Picture 3" descr="C:\Users\Sara\AppData\Local\Microsoft\Windows\Temporary Internet Files\Content.IE5\Q1FJ9KXN\MM900236357[2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20888"/>
            <a:ext cx="447675" cy="609600"/>
          </a:xfrm>
          <a:prstGeom prst="rect">
            <a:avLst/>
          </a:prstGeom>
          <a:noFill/>
        </p:spPr>
      </p:pic>
      <p:pic>
        <p:nvPicPr>
          <p:cNvPr id="5124" name="Picture 4" descr="C:\Users\Sara\AppData\Local\Microsoft\Windows\Temporary Internet Files\Content.IE5\Q1FJ9KXN\MM900236357[2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984"/>
            <a:ext cx="447675" cy="609600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6300192" y="1916832"/>
            <a:ext cx="1440160" cy="1368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器官</a:t>
            </a:r>
            <a:endParaRPr lang="zh-TW" altLang="en-US" dirty="0"/>
          </a:p>
        </p:txBody>
      </p:sp>
      <p:sp>
        <p:nvSpPr>
          <p:cNvPr id="28" name="Oval 27"/>
          <p:cNvSpPr/>
          <p:nvPr/>
        </p:nvSpPr>
        <p:spPr>
          <a:xfrm>
            <a:off x="2771800" y="4437112"/>
            <a:ext cx="1440160" cy="1368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器官</a:t>
            </a:r>
            <a:endParaRPr lang="zh-TW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1560" y="242088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系統性發炎</a:t>
            </a:r>
            <a:endParaRPr lang="zh-TW" alt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2930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酸</a:t>
            </a:r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29969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酸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5730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糖</a:t>
            </a:r>
            <a:endParaRPr lang="zh-TW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501317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無氧環境</a:t>
            </a:r>
            <a:endParaRPr lang="zh-TW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77405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癌細胞</a:t>
            </a:r>
            <a:endParaRPr lang="zh-TW" altLang="en-US" sz="2800" dirty="0"/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3924300" y="981075"/>
            <a:ext cx="126047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98925" y="2865438"/>
            <a:ext cx="1084263" cy="2300288"/>
            <a:chOff x="2582" y="1805"/>
            <a:chExt cx="683" cy="1449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747" y="1805"/>
              <a:ext cx="257" cy="29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0"/>
                </a:cxn>
                <a:cxn ang="0">
                  <a:pos x="99" y="79"/>
                </a:cxn>
                <a:cxn ang="0">
                  <a:pos x="115" y="63"/>
                </a:cxn>
                <a:cxn ang="0">
                  <a:pos x="143" y="40"/>
                </a:cxn>
                <a:cxn ang="0">
                  <a:pos x="182" y="28"/>
                </a:cxn>
                <a:cxn ang="0">
                  <a:pos x="222" y="36"/>
                </a:cxn>
                <a:cxn ang="0">
                  <a:pos x="246" y="67"/>
                </a:cxn>
                <a:cxn ang="0">
                  <a:pos x="257" y="122"/>
                </a:cxn>
                <a:cxn ang="0">
                  <a:pos x="257" y="170"/>
                </a:cxn>
                <a:cxn ang="0">
                  <a:pos x="250" y="229"/>
                </a:cxn>
                <a:cxn ang="0">
                  <a:pos x="218" y="276"/>
                </a:cxn>
                <a:cxn ang="0">
                  <a:pos x="182" y="295"/>
                </a:cxn>
                <a:cxn ang="0">
                  <a:pos x="127" y="288"/>
                </a:cxn>
                <a:cxn ang="0">
                  <a:pos x="95" y="252"/>
                </a:cxn>
                <a:cxn ang="0">
                  <a:pos x="76" y="185"/>
                </a:cxn>
                <a:cxn ang="0">
                  <a:pos x="76" y="138"/>
                </a:cxn>
                <a:cxn ang="0">
                  <a:pos x="84" y="107"/>
                </a:cxn>
                <a:cxn ang="0">
                  <a:pos x="0" y="8"/>
                </a:cxn>
              </a:cxnLst>
              <a:rect l="0" t="0" r="r" b="b"/>
              <a:pathLst>
                <a:path w="257" h="295">
                  <a:moveTo>
                    <a:pt x="0" y="8"/>
                  </a:moveTo>
                  <a:lnTo>
                    <a:pt x="32" y="0"/>
                  </a:lnTo>
                  <a:lnTo>
                    <a:pt x="99" y="79"/>
                  </a:lnTo>
                  <a:lnTo>
                    <a:pt x="115" y="63"/>
                  </a:lnTo>
                  <a:lnTo>
                    <a:pt x="143" y="40"/>
                  </a:lnTo>
                  <a:lnTo>
                    <a:pt x="182" y="28"/>
                  </a:lnTo>
                  <a:lnTo>
                    <a:pt x="222" y="36"/>
                  </a:lnTo>
                  <a:lnTo>
                    <a:pt x="246" y="67"/>
                  </a:lnTo>
                  <a:lnTo>
                    <a:pt x="257" y="122"/>
                  </a:lnTo>
                  <a:lnTo>
                    <a:pt x="257" y="170"/>
                  </a:lnTo>
                  <a:lnTo>
                    <a:pt x="250" y="229"/>
                  </a:lnTo>
                  <a:lnTo>
                    <a:pt x="218" y="276"/>
                  </a:lnTo>
                  <a:lnTo>
                    <a:pt x="182" y="295"/>
                  </a:lnTo>
                  <a:lnTo>
                    <a:pt x="127" y="288"/>
                  </a:lnTo>
                  <a:lnTo>
                    <a:pt x="95" y="252"/>
                  </a:lnTo>
                  <a:lnTo>
                    <a:pt x="76" y="185"/>
                  </a:lnTo>
                  <a:lnTo>
                    <a:pt x="76" y="138"/>
                  </a:lnTo>
                  <a:lnTo>
                    <a:pt x="84" y="10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27" y="2137"/>
              <a:ext cx="217" cy="513"/>
            </a:xfrm>
            <a:custGeom>
              <a:avLst/>
              <a:gdLst/>
              <a:ahLst/>
              <a:cxnLst>
                <a:cxn ang="0">
                  <a:pos x="7" y="63"/>
                </a:cxn>
                <a:cxn ang="0">
                  <a:pos x="39" y="15"/>
                </a:cxn>
                <a:cxn ang="0">
                  <a:pos x="67" y="0"/>
                </a:cxn>
                <a:cxn ang="0">
                  <a:pos x="106" y="0"/>
                </a:cxn>
                <a:cxn ang="0">
                  <a:pos x="153" y="31"/>
                </a:cxn>
                <a:cxn ang="0">
                  <a:pos x="181" y="94"/>
                </a:cxn>
                <a:cxn ang="0">
                  <a:pos x="197" y="189"/>
                </a:cxn>
                <a:cxn ang="0">
                  <a:pos x="213" y="288"/>
                </a:cxn>
                <a:cxn ang="0">
                  <a:pos x="217" y="366"/>
                </a:cxn>
                <a:cxn ang="0">
                  <a:pos x="213" y="438"/>
                </a:cxn>
                <a:cxn ang="0">
                  <a:pos x="189" y="485"/>
                </a:cxn>
                <a:cxn ang="0">
                  <a:pos x="142" y="509"/>
                </a:cxn>
                <a:cxn ang="0">
                  <a:pos x="78" y="513"/>
                </a:cxn>
                <a:cxn ang="0">
                  <a:pos x="39" y="493"/>
                </a:cxn>
                <a:cxn ang="0">
                  <a:pos x="15" y="457"/>
                </a:cxn>
                <a:cxn ang="0">
                  <a:pos x="11" y="347"/>
                </a:cxn>
                <a:cxn ang="0">
                  <a:pos x="0" y="193"/>
                </a:cxn>
                <a:cxn ang="0">
                  <a:pos x="3" y="106"/>
                </a:cxn>
                <a:cxn ang="0">
                  <a:pos x="7" y="63"/>
                </a:cxn>
              </a:cxnLst>
              <a:rect l="0" t="0" r="r" b="b"/>
              <a:pathLst>
                <a:path w="217" h="513">
                  <a:moveTo>
                    <a:pt x="7" y="63"/>
                  </a:moveTo>
                  <a:lnTo>
                    <a:pt x="39" y="15"/>
                  </a:lnTo>
                  <a:lnTo>
                    <a:pt x="67" y="0"/>
                  </a:lnTo>
                  <a:lnTo>
                    <a:pt x="106" y="0"/>
                  </a:lnTo>
                  <a:lnTo>
                    <a:pt x="153" y="31"/>
                  </a:lnTo>
                  <a:lnTo>
                    <a:pt x="181" y="94"/>
                  </a:lnTo>
                  <a:lnTo>
                    <a:pt x="197" y="189"/>
                  </a:lnTo>
                  <a:lnTo>
                    <a:pt x="213" y="288"/>
                  </a:lnTo>
                  <a:lnTo>
                    <a:pt x="217" y="366"/>
                  </a:lnTo>
                  <a:lnTo>
                    <a:pt x="213" y="438"/>
                  </a:lnTo>
                  <a:lnTo>
                    <a:pt x="189" y="485"/>
                  </a:lnTo>
                  <a:lnTo>
                    <a:pt x="142" y="509"/>
                  </a:lnTo>
                  <a:lnTo>
                    <a:pt x="78" y="513"/>
                  </a:lnTo>
                  <a:lnTo>
                    <a:pt x="39" y="493"/>
                  </a:lnTo>
                  <a:lnTo>
                    <a:pt x="15" y="457"/>
                  </a:lnTo>
                  <a:lnTo>
                    <a:pt x="11" y="347"/>
                  </a:lnTo>
                  <a:lnTo>
                    <a:pt x="0" y="193"/>
                  </a:lnTo>
                  <a:lnTo>
                    <a:pt x="3" y="106"/>
                  </a:lnTo>
                  <a:lnTo>
                    <a:pt x="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57" y="1829"/>
              <a:ext cx="308" cy="418"/>
            </a:xfrm>
            <a:custGeom>
              <a:avLst/>
              <a:gdLst/>
              <a:ahLst/>
              <a:cxnLst>
                <a:cxn ang="0">
                  <a:pos x="197" y="20"/>
                </a:cxn>
                <a:cxn ang="0">
                  <a:pos x="162" y="4"/>
                </a:cxn>
                <a:cxn ang="0">
                  <a:pos x="138" y="4"/>
                </a:cxn>
                <a:cxn ang="0">
                  <a:pos x="115" y="32"/>
                </a:cxn>
                <a:cxn ang="0">
                  <a:pos x="130" y="95"/>
                </a:cxn>
                <a:cxn ang="0">
                  <a:pos x="130" y="110"/>
                </a:cxn>
                <a:cxn ang="0">
                  <a:pos x="197" y="118"/>
                </a:cxn>
                <a:cxn ang="0">
                  <a:pos x="229" y="162"/>
                </a:cxn>
                <a:cxn ang="0">
                  <a:pos x="272" y="217"/>
                </a:cxn>
                <a:cxn ang="0">
                  <a:pos x="284" y="276"/>
                </a:cxn>
                <a:cxn ang="0">
                  <a:pos x="265" y="319"/>
                </a:cxn>
                <a:cxn ang="0">
                  <a:pos x="217" y="339"/>
                </a:cxn>
                <a:cxn ang="0">
                  <a:pos x="150" y="347"/>
                </a:cxn>
                <a:cxn ang="0">
                  <a:pos x="75" y="347"/>
                </a:cxn>
                <a:cxn ang="0">
                  <a:pos x="43" y="331"/>
                </a:cxn>
                <a:cxn ang="0">
                  <a:pos x="20" y="339"/>
                </a:cxn>
                <a:cxn ang="0">
                  <a:pos x="0" y="363"/>
                </a:cxn>
                <a:cxn ang="0">
                  <a:pos x="36" y="410"/>
                </a:cxn>
                <a:cxn ang="0">
                  <a:pos x="71" y="418"/>
                </a:cxn>
                <a:cxn ang="0">
                  <a:pos x="209" y="390"/>
                </a:cxn>
                <a:cxn ang="0">
                  <a:pos x="292" y="335"/>
                </a:cxn>
                <a:cxn ang="0">
                  <a:pos x="308" y="300"/>
                </a:cxn>
                <a:cxn ang="0">
                  <a:pos x="308" y="241"/>
                </a:cxn>
                <a:cxn ang="0">
                  <a:pos x="272" y="174"/>
                </a:cxn>
                <a:cxn ang="0">
                  <a:pos x="221" y="110"/>
                </a:cxn>
                <a:cxn ang="0">
                  <a:pos x="205" y="79"/>
                </a:cxn>
                <a:cxn ang="0">
                  <a:pos x="186" y="43"/>
                </a:cxn>
                <a:cxn ang="0">
                  <a:pos x="182" y="8"/>
                </a:cxn>
                <a:cxn ang="0">
                  <a:pos x="170" y="0"/>
                </a:cxn>
                <a:cxn ang="0">
                  <a:pos x="158" y="4"/>
                </a:cxn>
                <a:cxn ang="0">
                  <a:pos x="197" y="20"/>
                </a:cxn>
              </a:cxnLst>
              <a:rect l="0" t="0" r="r" b="b"/>
              <a:pathLst>
                <a:path w="308" h="418">
                  <a:moveTo>
                    <a:pt x="197" y="20"/>
                  </a:moveTo>
                  <a:lnTo>
                    <a:pt x="162" y="4"/>
                  </a:lnTo>
                  <a:lnTo>
                    <a:pt x="138" y="4"/>
                  </a:lnTo>
                  <a:lnTo>
                    <a:pt x="115" y="32"/>
                  </a:lnTo>
                  <a:lnTo>
                    <a:pt x="130" y="95"/>
                  </a:lnTo>
                  <a:lnTo>
                    <a:pt x="130" y="110"/>
                  </a:lnTo>
                  <a:lnTo>
                    <a:pt x="197" y="118"/>
                  </a:lnTo>
                  <a:lnTo>
                    <a:pt x="229" y="162"/>
                  </a:lnTo>
                  <a:lnTo>
                    <a:pt x="272" y="217"/>
                  </a:lnTo>
                  <a:lnTo>
                    <a:pt x="284" y="276"/>
                  </a:lnTo>
                  <a:lnTo>
                    <a:pt x="265" y="319"/>
                  </a:lnTo>
                  <a:lnTo>
                    <a:pt x="217" y="339"/>
                  </a:lnTo>
                  <a:lnTo>
                    <a:pt x="150" y="347"/>
                  </a:lnTo>
                  <a:lnTo>
                    <a:pt x="75" y="347"/>
                  </a:lnTo>
                  <a:lnTo>
                    <a:pt x="43" y="331"/>
                  </a:lnTo>
                  <a:lnTo>
                    <a:pt x="20" y="339"/>
                  </a:lnTo>
                  <a:lnTo>
                    <a:pt x="0" y="363"/>
                  </a:lnTo>
                  <a:lnTo>
                    <a:pt x="36" y="410"/>
                  </a:lnTo>
                  <a:lnTo>
                    <a:pt x="71" y="418"/>
                  </a:lnTo>
                  <a:lnTo>
                    <a:pt x="209" y="390"/>
                  </a:lnTo>
                  <a:lnTo>
                    <a:pt x="292" y="335"/>
                  </a:lnTo>
                  <a:lnTo>
                    <a:pt x="308" y="300"/>
                  </a:lnTo>
                  <a:lnTo>
                    <a:pt x="308" y="241"/>
                  </a:lnTo>
                  <a:lnTo>
                    <a:pt x="272" y="174"/>
                  </a:lnTo>
                  <a:lnTo>
                    <a:pt x="221" y="110"/>
                  </a:lnTo>
                  <a:lnTo>
                    <a:pt x="205" y="79"/>
                  </a:lnTo>
                  <a:lnTo>
                    <a:pt x="186" y="43"/>
                  </a:lnTo>
                  <a:lnTo>
                    <a:pt x="182" y="8"/>
                  </a:lnTo>
                  <a:lnTo>
                    <a:pt x="170" y="0"/>
                  </a:lnTo>
                  <a:lnTo>
                    <a:pt x="158" y="4"/>
                  </a:lnTo>
                  <a:lnTo>
                    <a:pt x="19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2" y="1872"/>
              <a:ext cx="332" cy="384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45" y="8"/>
                </a:cxn>
                <a:cxn ang="0">
                  <a:pos x="67" y="0"/>
                </a:cxn>
                <a:cxn ang="0">
                  <a:pos x="101" y="16"/>
                </a:cxn>
                <a:cxn ang="0">
                  <a:pos x="109" y="81"/>
                </a:cxn>
                <a:cxn ang="0">
                  <a:pos x="115" y="95"/>
                </a:cxn>
                <a:cxn ang="0">
                  <a:pos x="55" y="128"/>
                </a:cxn>
                <a:cxn ang="0">
                  <a:pos x="43" y="179"/>
                </a:cxn>
                <a:cxn ang="0">
                  <a:pos x="24" y="246"/>
                </a:cxn>
                <a:cxn ang="0">
                  <a:pos x="36" y="305"/>
                </a:cxn>
                <a:cxn ang="0">
                  <a:pos x="69" y="339"/>
                </a:cxn>
                <a:cxn ang="0">
                  <a:pos x="121" y="339"/>
                </a:cxn>
                <a:cxn ang="0">
                  <a:pos x="186" y="321"/>
                </a:cxn>
                <a:cxn ang="0">
                  <a:pos x="255" y="293"/>
                </a:cxn>
                <a:cxn ang="0">
                  <a:pos x="279" y="268"/>
                </a:cxn>
                <a:cxn ang="0">
                  <a:pos x="304" y="266"/>
                </a:cxn>
                <a:cxn ang="0">
                  <a:pos x="332" y="280"/>
                </a:cxn>
                <a:cxn ang="0">
                  <a:pos x="316" y="337"/>
                </a:cxn>
                <a:cxn ang="0">
                  <a:pos x="287" y="358"/>
                </a:cxn>
                <a:cxn ang="0">
                  <a:pos x="146" y="384"/>
                </a:cxn>
                <a:cxn ang="0">
                  <a:pos x="49" y="364"/>
                </a:cxn>
                <a:cxn ang="0">
                  <a:pos x="22" y="337"/>
                </a:cxn>
                <a:cxn ang="0">
                  <a:pos x="0" y="282"/>
                </a:cxn>
                <a:cxn ang="0">
                  <a:pos x="8" y="207"/>
                </a:cxn>
                <a:cxn ang="0">
                  <a:pos x="32" y="128"/>
                </a:cxn>
                <a:cxn ang="0">
                  <a:pos x="34" y="95"/>
                </a:cxn>
                <a:cxn ang="0">
                  <a:pos x="40" y="53"/>
                </a:cxn>
                <a:cxn ang="0">
                  <a:pos x="30" y="20"/>
                </a:cxn>
                <a:cxn ang="0">
                  <a:pos x="38" y="8"/>
                </a:cxn>
                <a:cxn ang="0">
                  <a:pos x="49" y="6"/>
                </a:cxn>
                <a:cxn ang="0">
                  <a:pos x="20" y="35"/>
                </a:cxn>
              </a:cxnLst>
              <a:rect l="0" t="0" r="r" b="b"/>
              <a:pathLst>
                <a:path w="332" h="384">
                  <a:moveTo>
                    <a:pt x="20" y="35"/>
                  </a:moveTo>
                  <a:lnTo>
                    <a:pt x="45" y="8"/>
                  </a:lnTo>
                  <a:lnTo>
                    <a:pt x="67" y="0"/>
                  </a:lnTo>
                  <a:lnTo>
                    <a:pt x="101" y="16"/>
                  </a:lnTo>
                  <a:lnTo>
                    <a:pt x="109" y="81"/>
                  </a:lnTo>
                  <a:lnTo>
                    <a:pt x="115" y="95"/>
                  </a:lnTo>
                  <a:lnTo>
                    <a:pt x="55" y="128"/>
                  </a:lnTo>
                  <a:lnTo>
                    <a:pt x="43" y="179"/>
                  </a:lnTo>
                  <a:lnTo>
                    <a:pt x="24" y="246"/>
                  </a:lnTo>
                  <a:lnTo>
                    <a:pt x="36" y="305"/>
                  </a:lnTo>
                  <a:lnTo>
                    <a:pt x="69" y="339"/>
                  </a:lnTo>
                  <a:lnTo>
                    <a:pt x="121" y="339"/>
                  </a:lnTo>
                  <a:lnTo>
                    <a:pt x="186" y="321"/>
                  </a:lnTo>
                  <a:lnTo>
                    <a:pt x="255" y="293"/>
                  </a:lnTo>
                  <a:lnTo>
                    <a:pt x="279" y="268"/>
                  </a:lnTo>
                  <a:lnTo>
                    <a:pt x="304" y="266"/>
                  </a:lnTo>
                  <a:lnTo>
                    <a:pt x="332" y="280"/>
                  </a:lnTo>
                  <a:lnTo>
                    <a:pt x="316" y="337"/>
                  </a:lnTo>
                  <a:lnTo>
                    <a:pt x="287" y="358"/>
                  </a:lnTo>
                  <a:lnTo>
                    <a:pt x="146" y="384"/>
                  </a:lnTo>
                  <a:lnTo>
                    <a:pt x="49" y="364"/>
                  </a:lnTo>
                  <a:lnTo>
                    <a:pt x="22" y="337"/>
                  </a:lnTo>
                  <a:lnTo>
                    <a:pt x="0" y="282"/>
                  </a:lnTo>
                  <a:lnTo>
                    <a:pt x="8" y="207"/>
                  </a:lnTo>
                  <a:lnTo>
                    <a:pt x="32" y="128"/>
                  </a:lnTo>
                  <a:lnTo>
                    <a:pt x="34" y="95"/>
                  </a:lnTo>
                  <a:lnTo>
                    <a:pt x="40" y="53"/>
                  </a:lnTo>
                  <a:lnTo>
                    <a:pt x="30" y="20"/>
                  </a:lnTo>
                  <a:lnTo>
                    <a:pt x="38" y="8"/>
                  </a:lnTo>
                  <a:lnTo>
                    <a:pt x="49" y="6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657" y="2510"/>
              <a:ext cx="509" cy="744"/>
              <a:chOff x="2657" y="2510"/>
              <a:chExt cx="509" cy="744"/>
            </a:xfrm>
          </p:grpSpPr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979" y="2554"/>
                <a:ext cx="187" cy="700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42" y="0"/>
                  </a:cxn>
                  <a:cxn ang="0">
                    <a:pos x="10" y="10"/>
                  </a:cxn>
                  <a:cxn ang="0">
                    <a:pos x="0" y="39"/>
                  </a:cxn>
                  <a:cxn ang="0">
                    <a:pos x="2" y="67"/>
                  </a:cxn>
                  <a:cxn ang="0">
                    <a:pos x="20" y="97"/>
                  </a:cxn>
                  <a:cxn ang="0">
                    <a:pos x="83" y="177"/>
                  </a:cxn>
                  <a:cxn ang="0">
                    <a:pos x="111" y="237"/>
                  </a:cxn>
                  <a:cxn ang="0">
                    <a:pos x="146" y="300"/>
                  </a:cxn>
                  <a:cxn ang="0">
                    <a:pos x="150" y="337"/>
                  </a:cxn>
                  <a:cxn ang="0">
                    <a:pos x="146" y="392"/>
                  </a:cxn>
                  <a:cxn ang="0">
                    <a:pos x="134" y="434"/>
                  </a:cxn>
                  <a:cxn ang="0">
                    <a:pos x="101" y="471"/>
                  </a:cxn>
                  <a:cxn ang="0">
                    <a:pos x="67" y="524"/>
                  </a:cxn>
                  <a:cxn ang="0">
                    <a:pos x="28" y="578"/>
                  </a:cxn>
                  <a:cxn ang="0">
                    <a:pos x="8" y="629"/>
                  </a:cxn>
                  <a:cxn ang="0">
                    <a:pos x="0" y="664"/>
                  </a:cxn>
                  <a:cxn ang="0">
                    <a:pos x="22" y="676"/>
                  </a:cxn>
                  <a:cxn ang="0">
                    <a:pos x="42" y="661"/>
                  </a:cxn>
                  <a:cxn ang="0">
                    <a:pos x="73" y="664"/>
                  </a:cxn>
                  <a:cxn ang="0">
                    <a:pos x="126" y="696"/>
                  </a:cxn>
                  <a:cxn ang="0">
                    <a:pos x="150" y="700"/>
                  </a:cxn>
                  <a:cxn ang="0">
                    <a:pos x="158" y="678"/>
                  </a:cxn>
                  <a:cxn ang="0">
                    <a:pos x="138" y="661"/>
                  </a:cxn>
                  <a:cxn ang="0">
                    <a:pos x="111" y="643"/>
                  </a:cxn>
                  <a:cxn ang="0">
                    <a:pos x="56" y="631"/>
                  </a:cxn>
                  <a:cxn ang="0">
                    <a:pos x="36" y="631"/>
                  </a:cxn>
                  <a:cxn ang="0">
                    <a:pos x="52" y="597"/>
                  </a:cxn>
                  <a:cxn ang="0">
                    <a:pos x="79" y="544"/>
                  </a:cxn>
                  <a:cxn ang="0">
                    <a:pos x="124" y="501"/>
                  </a:cxn>
                  <a:cxn ang="0">
                    <a:pos x="154" y="452"/>
                  </a:cxn>
                  <a:cxn ang="0">
                    <a:pos x="182" y="381"/>
                  </a:cxn>
                  <a:cxn ang="0">
                    <a:pos x="187" y="314"/>
                  </a:cxn>
                  <a:cxn ang="0">
                    <a:pos x="176" y="239"/>
                  </a:cxn>
                  <a:cxn ang="0">
                    <a:pos x="144" y="154"/>
                  </a:cxn>
                  <a:cxn ang="0">
                    <a:pos x="99" y="69"/>
                  </a:cxn>
                  <a:cxn ang="0">
                    <a:pos x="67" y="14"/>
                  </a:cxn>
                </a:cxnLst>
                <a:rect l="0" t="0" r="r" b="b"/>
                <a:pathLst>
                  <a:path w="187" h="700">
                    <a:moveTo>
                      <a:pt x="67" y="14"/>
                    </a:moveTo>
                    <a:lnTo>
                      <a:pt x="42" y="0"/>
                    </a:lnTo>
                    <a:lnTo>
                      <a:pt x="10" y="10"/>
                    </a:lnTo>
                    <a:lnTo>
                      <a:pt x="0" y="39"/>
                    </a:lnTo>
                    <a:lnTo>
                      <a:pt x="2" y="67"/>
                    </a:lnTo>
                    <a:lnTo>
                      <a:pt x="20" y="97"/>
                    </a:lnTo>
                    <a:lnTo>
                      <a:pt x="83" y="177"/>
                    </a:lnTo>
                    <a:lnTo>
                      <a:pt x="111" y="237"/>
                    </a:lnTo>
                    <a:lnTo>
                      <a:pt x="146" y="300"/>
                    </a:lnTo>
                    <a:lnTo>
                      <a:pt x="150" y="337"/>
                    </a:lnTo>
                    <a:lnTo>
                      <a:pt x="146" y="392"/>
                    </a:lnTo>
                    <a:lnTo>
                      <a:pt x="134" y="434"/>
                    </a:lnTo>
                    <a:lnTo>
                      <a:pt x="101" y="471"/>
                    </a:lnTo>
                    <a:lnTo>
                      <a:pt x="67" y="524"/>
                    </a:lnTo>
                    <a:lnTo>
                      <a:pt x="28" y="578"/>
                    </a:lnTo>
                    <a:lnTo>
                      <a:pt x="8" y="629"/>
                    </a:lnTo>
                    <a:lnTo>
                      <a:pt x="0" y="664"/>
                    </a:lnTo>
                    <a:lnTo>
                      <a:pt x="22" y="676"/>
                    </a:lnTo>
                    <a:lnTo>
                      <a:pt x="42" y="661"/>
                    </a:lnTo>
                    <a:lnTo>
                      <a:pt x="73" y="664"/>
                    </a:lnTo>
                    <a:lnTo>
                      <a:pt x="126" y="696"/>
                    </a:lnTo>
                    <a:lnTo>
                      <a:pt x="150" y="700"/>
                    </a:lnTo>
                    <a:lnTo>
                      <a:pt x="158" y="678"/>
                    </a:lnTo>
                    <a:lnTo>
                      <a:pt x="138" y="661"/>
                    </a:lnTo>
                    <a:lnTo>
                      <a:pt x="111" y="643"/>
                    </a:lnTo>
                    <a:lnTo>
                      <a:pt x="56" y="631"/>
                    </a:lnTo>
                    <a:lnTo>
                      <a:pt x="36" y="631"/>
                    </a:lnTo>
                    <a:lnTo>
                      <a:pt x="52" y="597"/>
                    </a:lnTo>
                    <a:lnTo>
                      <a:pt x="79" y="544"/>
                    </a:lnTo>
                    <a:lnTo>
                      <a:pt x="124" y="501"/>
                    </a:lnTo>
                    <a:lnTo>
                      <a:pt x="154" y="452"/>
                    </a:lnTo>
                    <a:lnTo>
                      <a:pt x="182" y="381"/>
                    </a:lnTo>
                    <a:lnTo>
                      <a:pt x="187" y="314"/>
                    </a:lnTo>
                    <a:lnTo>
                      <a:pt x="176" y="239"/>
                    </a:lnTo>
                    <a:lnTo>
                      <a:pt x="144" y="154"/>
                    </a:lnTo>
                    <a:lnTo>
                      <a:pt x="99" y="69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2657" y="2510"/>
                <a:ext cx="257" cy="674"/>
              </a:xfrm>
              <a:custGeom>
                <a:avLst/>
                <a:gdLst/>
                <a:ahLst/>
                <a:cxnLst>
                  <a:cxn ang="0">
                    <a:pos x="197" y="8"/>
                  </a:cxn>
                  <a:cxn ang="0">
                    <a:pos x="223" y="0"/>
                  </a:cxn>
                  <a:cxn ang="0">
                    <a:pos x="253" y="14"/>
                  </a:cxn>
                  <a:cxn ang="0">
                    <a:pos x="257" y="45"/>
                  </a:cxn>
                  <a:cxn ang="0">
                    <a:pos x="251" y="73"/>
                  </a:cxn>
                  <a:cxn ang="0">
                    <a:pos x="227" y="97"/>
                  </a:cxn>
                  <a:cxn ang="0">
                    <a:pos x="152" y="168"/>
                  </a:cxn>
                  <a:cxn ang="0">
                    <a:pos x="116" y="223"/>
                  </a:cxn>
                  <a:cxn ang="0">
                    <a:pos x="71" y="280"/>
                  </a:cxn>
                  <a:cxn ang="0">
                    <a:pos x="63" y="315"/>
                  </a:cxn>
                  <a:cxn ang="0">
                    <a:pos x="57" y="371"/>
                  </a:cxn>
                  <a:cxn ang="0">
                    <a:pos x="63" y="414"/>
                  </a:cxn>
                  <a:cxn ang="0">
                    <a:pos x="88" y="457"/>
                  </a:cxn>
                  <a:cxn ang="0">
                    <a:pos x="114" y="514"/>
                  </a:cxn>
                  <a:cxn ang="0">
                    <a:pos x="148" y="572"/>
                  </a:cxn>
                  <a:cxn ang="0">
                    <a:pos x="158" y="627"/>
                  </a:cxn>
                  <a:cxn ang="0">
                    <a:pos x="158" y="662"/>
                  </a:cxn>
                  <a:cxn ang="0">
                    <a:pos x="136" y="672"/>
                  </a:cxn>
                  <a:cxn ang="0">
                    <a:pos x="120" y="652"/>
                  </a:cxn>
                  <a:cxn ang="0">
                    <a:pos x="88" y="650"/>
                  </a:cxn>
                  <a:cxn ang="0">
                    <a:pos x="27" y="674"/>
                  </a:cxn>
                  <a:cxn ang="0">
                    <a:pos x="5" y="674"/>
                  </a:cxn>
                  <a:cxn ang="0">
                    <a:pos x="0" y="650"/>
                  </a:cxn>
                  <a:cxn ang="0">
                    <a:pos x="23" y="639"/>
                  </a:cxn>
                  <a:cxn ang="0">
                    <a:pos x="55" y="625"/>
                  </a:cxn>
                  <a:cxn ang="0">
                    <a:pos x="110" y="623"/>
                  </a:cxn>
                  <a:cxn ang="0">
                    <a:pos x="130" y="625"/>
                  </a:cxn>
                  <a:cxn ang="0">
                    <a:pos x="118" y="589"/>
                  </a:cxn>
                  <a:cxn ang="0">
                    <a:pos x="100" y="532"/>
                  </a:cxn>
                  <a:cxn ang="0">
                    <a:pos x="63" y="481"/>
                  </a:cxn>
                  <a:cxn ang="0">
                    <a:pos x="39" y="428"/>
                  </a:cxn>
                  <a:cxn ang="0">
                    <a:pos x="23" y="355"/>
                  </a:cxn>
                  <a:cxn ang="0">
                    <a:pos x="27" y="286"/>
                  </a:cxn>
                  <a:cxn ang="0">
                    <a:pos x="51" y="213"/>
                  </a:cxn>
                  <a:cxn ang="0">
                    <a:pos x="96" y="136"/>
                  </a:cxn>
                  <a:cxn ang="0">
                    <a:pos x="156" y="57"/>
                  </a:cxn>
                  <a:cxn ang="0">
                    <a:pos x="197" y="8"/>
                  </a:cxn>
                </a:cxnLst>
                <a:rect l="0" t="0" r="r" b="b"/>
                <a:pathLst>
                  <a:path w="257" h="674">
                    <a:moveTo>
                      <a:pt x="197" y="8"/>
                    </a:moveTo>
                    <a:lnTo>
                      <a:pt x="223" y="0"/>
                    </a:lnTo>
                    <a:lnTo>
                      <a:pt x="253" y="14"/>
                    </a:lnTo>
                    <a:lnTo>
                      <a:pt x="257" y="45"/>
                    </a:lnTo>
                    <a:lnTo>
                      <a:pt x="251" y="73"/>
                    </a:lnTo>
                    <a:lnTo>
                      <a:pt x="227" y="97"/>
                    </a:lnTo>
                    <a:lnTo>
                      <a:pt x="152" y="168"/>
                    </a:lnTo>
                    <a:lnTo>
                      <a:pt x="116" y="223"/>
                    </a:lnTo>
                    <a:lnTo>
                      <a:pt x="71" y="280"/>
                    </a:lnTo>
                    <a:lnTo>
                      <a:pt x="63" y="315"/>
                    </a:lnTo>
                    <a:lnTo>
                      <a:pt x="57" y="371"/>
                    </a:lnTo>
                    <a:lnTo>
                      <a:pt x="63" y="414"/>
                    </a:lnTo>
                    <a:lnTo>
                      <a:pt x="88" y="457"/>
                    </a:lnTo>
                    <a:lnTo>
                      <a:pt x="114" y="514"/>
                    </a:lnTo>
                    <a:lnTo>
                      <a:pt x="148" y="572"/>
                    </a:lnTo>
                    <a:lnTo>
                      <a:pt x="158" y="627"/>
                    </a:lnTo>
                    <a:lnTo>
                      <a:pt x="158" y="662"/>
                    </a:lnTo>
                    <a:lnTo>
                      <a:pt x="136" y="672"/>
                    </a:lnTo>
                    <a:lnTo>
                      <a:pt x="120" y="652"/>
                    </a:lnTo>
                    <a:lnTo>
                      <a:pt x="88" y="650"/>
                    </a:lnTo>
                    <a:lnTo>
                      <a:pt x="27" y="674"/>
                    </a:lnTo>
                    <a:lnTo>
                      <a:pt x="5" y="674"/>
                    </a:lnTo>
                    <a:lnTo>
                      <a:pt x="0" y="650"/>
                    </a:lnTo>
                    <a:lnTo>
                      <a:pt x="23" y="639"/>
                    </a:lnTo>
                    <a:lnTo>
                      <a:pt x="55" y="625"/>
                    </a:lnTo>
                    <a:lnTo>
                      <a:pt x="110" y="623"/>
                    </a:lnTo>
                    <a:lnTo>
                      <a:pt x="130" y="625"/>
                    </a:lnTo>
                    <a:lnTo>
                      <a:pt x="118" y="589"/>
                    </a:lnTo>
                    <a:lnTo>
                      <a:pt x="100" y="532"/>
                    </a:lnTo>
                    <a:lnTo>
                      <a:pt x="63" y="481"/>
                    </a:lnTo>
                    <a:lnTo>
                      <a:pt x="39" y="428"/>
                    </a:lnTo>
                    <a:lnTo>
                      <a:pt x="23" y="355"/>
                    </a:lnTo>
                    <a:lnTo>
                      <a:pt x="27" y="286"/>
                    </a:lnTo>
                    <a:lnTo>
                      <a:pt x="51" y="213"/>
                    </a:lnTo>
                    <a:lnTo>
                      <a:pt x="96" y="136"/>
                    </a:lnTo>
                    <a:lnTo>
                      <a:pt x="156" y="57"/>
                    </a:lnTo>
                    <a:lnTo>
                      <a:pt x="19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986213" y="4525963"/>
            <a:ext cx="1128713" cy="1601788"/>
            <a:chOff x="2511" y="2851"/>
            <a:chExt cx="711" cy="1009"/>
          </a:xfrm>
        </p:grpSpPr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847" y="2851"/>
              <a:ext cx="173" cy="324"/>
            </a:xfrm>
            <a:custGeom>
              <a:avLst/>
              <a:gdLst/>
              <a:ahLst/>
              <a:cxnLst>
                <a:cxn ang="0">
                  <a:pos x="3" y="190"/>
                </a:cxn>
                <a:cxn ang="0">
                  <a:pos x="19" y="138"/>
                </a:cxn>
                <a:cxn ang="0">
                  <a:pos x="62" y="103"/>
                </a:cxn>
                <a:cxn ang="0">
                  <a:pos x="82" y="103"/>
                </a:cxn>
                <a:cxn ang="0">
                  <a:pos x="82" y="0"/>
                </a:cxn>
                <a:cxn ang="0">
                  <a:pos x="110" y="4"/>
                </a:cxn>
                <a:cxn ang="0">
                  <a:pos x="102" y="107"/>
                </a:cxn>
                <a:cxn ang="0">
                  <a:pos x="137" y="119"/>
                </a:cxn>
                <a:cxn ang="0">
                  <a:pos x="165" y="154"/>
                </a:cxn>
                <a:cxn ang="0">
                  <a:pos x="173" y="205"/>
                </a:cxn>
                <a:cxn ang="0">
                  <a:pos x="149" y="277"/>
                </a:cxn>
                <a:cxn ang="0">
                  <a:pos x="98" y="320"/>
                </a:cxn>
                <a:cxn ang="0">
                  <a:pos x="51" y="324"/>
                </a:cxn>
                <a:cxn ang="0">
                  <a:pos x="19" y="304"/>
                </a:cxn>
                <a:cxn ang="0">
                  <a:pos x="0" y="253"/>
                </a:cxn>
                <a:cxn ang="0">
                  <a:pos x="3" y="205"/>
                </a:cxn>
                <a:cxn ang="0">
                  <a:pos x="3" y="190"/>
                </a:cxn>
              </a:cxnLst>
              <a:rect l="0" t="0" r="r" b="b"/>
              <a:pathLst>
                <a:path w="173" h="324">
                  <a:moveTo>
                    <a:pt x="3" y="190"/>
                  </a:moveTo>
                  <a:lnTo>
                    <a:pt x="19" y="138"/>
                  </a:lnTo>
                  <a:lnTo>
                    <a:pt x="62" y="103"/>
                  </a:lnTo>
                  <a:lnTo>
                    <a:pt x="82" y="103"/>
                  </a:lnTo>
                  <a:lnTo>
                    <a:pt x="82" y="0"/>
                  </a:lnTo>
                  <a:lnTo>
                    <a:pt x="110" y="4"/>
                  </a:lnTo>
                  <a:lnTo>
                    <a:pt x="102" y="107"/>
                  </a:lnTo>
                  <a:lnTo>
                    <a:pt x="137" y="119"/>
                  </a:lnTo>
                  <a:lnTo>
                    <a:pt x="165" y="154"/>
                  </a:lnTo>
                  <a:lnTo>
                    <a:pt x="173" y="205"/>
                  </a:lnTo>
                  <a:lnTo>
                    <a:pt x="149" y="277"/>
                  </a:lnTo>
                  <a:lnTo>
                    <a:pt x="98" y="320"/>
                  </a:lnTo>
                  <a:lnTo>
                    <a:pt x="51" y="324"/>
                  </a:lnTo>
                  <a:lnTo>
                    <a:pt x="19" y="304"/>
                  </a:lnTo>
                  <a:lnTo>
                    <a:pt x="0" y="253"/>
                  </a:lnTo>
                  <a:lnTo>
                    <a:pt x="3" y="205"/>
                  </a:lnTo>
                  <a:lnTo>
                    <a:pt x="3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2705" y="3175"/>
              <a:ext cx="308" cy="441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67" y="0"/>
                </a:cxn>
                <a:cxn ang="0">
                  <a:pos x="115" y="0"/>
                </a:cxn>
                <a:cxn ang="0">
                  <a:pos x="174" y="7"/>
                </a:cxn>
                <a:cxn ang="0">
                  <a:pos x="213" y="23"/>
                </a:cxn>
                <a:cxn ang="0">
                  <a:pos x="257" y="35"/>
                </a:cxn>
                <a:cxn ang="0">
                  <a:pos x="296" y="55"/>
                </a:cxn>
                <a:cxn ang="0">
                  <a:pos x="308" y="86"/>
                </a:cxn>
                <a:cxn ang="0">
                  <a:pos x="308" y="129"/>
                </a:cxn>
                <a:cxn ang="0">
                  <a:pos x="288" y="181"/>
                </a:cxn>
                <a:cxn ang="0">
                  <a:pos x="245" y="252"/>
                </a:cxn>
                <a:cxn ang="0">
                  <a:pos x="233" y="287"/>
                </a:cxn>
                <a:cxn ang="0">
                  <a:pos x="237" y="346"/>
                </a:cxn>
                <a:cxn ang="0">
                  <a:pos x="245" y="381"/>
                </a:cxn>
                <a:cxn ang="0">
                  <a:pos x="217" y="413"/>
                </a:cxn>
                <a:cxn ang="0">
                  <a:pos x="170" y="441"/>
                </a:cxn>
                <a:cxn ang="0">
                  <a:pos x="130" y="441"/>
                </a:cxn>
                <a:cxn ang="0">
                  <a:pos x="87" y="441"/>
                </a:cxn>
                <a:cxn ang="0">
                  <a:pos x="39" y="417"/>
                </a:cxn>
                <a:cxn ang="0">
                  <a:pos x="16" y="381"/>
                </a:cxn>
                <a:cxn ang="0">
                  <a:pos x="0" y="291"/>
                </a:cxn>
                <a:cxn ang="0">
                  <a:pos x="8" y="212"/>
                </a:cxn>
                <a:cxn ang="0">
                  <a:pos x="16" y="165"/>
                </a:cxn>
                <a:cxn ang="0">
                  <a:pos x="16" y="114"/>
                </a:cxn>
                <a:cxn ang="0">
                  <a:pos x="8" y="66"/>
                </a:cxn>
                <a:cxn ang="0">
                  <a:pos x="24" y="19"/>
                </a:cxn>
              </a:cxnLst>
              <a:rect l="0" t="0" r="r" b="b"/>
              <a:pathLst>
                <a:path w="308" h="441">
                  <a:moveTo>
                    <a:pt x="24" y="19"/>
                  </a:moveTo>
                  <a:lnTo>
                    <a:pt x="67" y="0"/>
                  </a:lnTo>
                  <a:lnTo>
                    <a:pt x="115" y="0"/>
                  </a:lnTo>
                  <a:lnTo>
                    <a:pt x="174" y="7"/>
                  </a:lnTo>
                  <a:lnTo>
                    <a:pt x="213" y="23"/>
                  </a:lnTo>
                  <a:lnTo>
                    <a:pt x="257" y="35"/>
                  </a:lnTo>
                  <a:lnTo>
                    <a:pt x="296" y="55"/>
                  </a:lnTo>
                  <a:lnTo>
                    <a:pt x="308" y="86"/>
                  </a:lnTo>
                  <a:lnTo>
                    <a:pt x="308" y="129"/>
                  </a:lnTo>
                  <a:lnTo>
                    <a:pt x="288" y="181"/>
                  </a:lnTo>
                  <a:lnTo>
                    <a:pt x="245" y="252"/>
                  </a:lnTo>
                  <a:lnTo>
                    <a:pt x="233" y="287"/>
                  </a:lnTo>
                  <a:lnTo>
                    <a:pt x="237" y="346"/>
                  </a:lnTo>
                  <a:lnTo>
                    <a:pt x="245" y="381"/>
                  </a:lnTo>
                  <a:lnTo>
                    <a:pt x="217" y="413"/>
                  </a:lnTo>
                  <a:lnTo>
                    <a:pt x="170" y="441"/>
                  </a:lnTo>
                  <a:lnTo>
                    <a:pt x="130" y="441"/>
                  </a:lnTo>
                  <a:lnTo>
                    <a:pt x="87" y="441"/>
                  </a:lnTo>
                  <a:lnTo>
                    <a:pt x="39" y="417"/>
                  </a:lnTo>
                  <a:lnTo>
                    <a:pt x="16" y="381"/>
                  </a:lnTo>
                  <a:lnTo>
                    <a:pt x="0" y="291"/>
                  </a:lnTo>
                  <a:lnTo>
                    <a:pt x="8" y="212"/>
                  </a:lnTo>
                  <a:lnTo>
                    <a:pt x="16" y="165"/>
                  </a:lnTo>
                  <a:lnTo>
                    <a:pt x="16" y="114"/>
                  </a:lnTo>
                  <a:lnTo>
                    <a:pt x="8" y="66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977" y="3234"/>
              <a:ext cx="245" cy="390"/>
            </a:xfrm>
            <a:custGeom>
              <a:avLst/>
              <a:gdLst/>
              <a:ahLst/>
              <a:cxnLst>
                <a:cxn ang="0">
                  <a:pos x="106" y="20"/>
                </a:cxn>
                <a:cxn ang="0">
                  <a:pos x="63" y="0"/>
                </a:cxn>
                <a:cxn ang="0">
                  <a:pos x="19" y="4"/>
                </a:cxn>
                <a:cxn ang="0">
                  <a:pos x="0" y="32"/>
                </a:cxn>
                <a:cxn ang="0">
                  <a:pos x="7" y="59"/>
                </a:cxn>
                <a:cxn ang="0">
                  <a:pos x="43" y="67"/>
                </a:cxn>
                <a:cxn ang="0">
                  <a:pos x="86" y="63"/>
                </a:cxn>
                <a:cxn ang="0">
                  <a:pos x="162" y="75"/>
                </a:cxn>
                <a:cxn ang="0">
                  <a:pos x="209" y="95"/>
                </a:cxn>
                <a:cxn ang="0">
                  <a:pos x="209" y="114"/>
                </a:cxn>
                <a:cxn ang="0">
                  <a:pos x="162" y="165"/>
                </a:cxn>
                <a:cxn ang="0">
                  <a:pos x="102" y="209"/>
                </a:cxn>
                <a:cxn ang="0">
                  <a:pos x="67" y="248"/>
                </a:cxn>
                <a:cxn ang="0">
                  <a:pos x="51" y="284"/>
                </a:cxn>
                <a:cxn ang="0">
                  <a:pos x="55" y="299"/>
                </a:cxn>
                <a:cxn ang="0">
                  <a:pos x="79" y="299"/>
                </a:cxn>
                <a:cxn ang="0">
                  <a:pos x="118" y="315"/>
                </a:cxn>
                <a:cxn ang="0">
                  <a:pos x="130" y="355"/>
                </a:cxn>
                <a:cxn ang="0">
                  <a:pos x="146" y="390"/>
                </a:cxn>
                <a:cxn ang="0">
                  <a:pos x="165" y="390"/>
                </a:cxn>
                <a:cxn ang="0">
                  <a:pos x="185" y="355"/>
                </a:cxn>
                <a:cxn ang="0">
                  <a:pos x="169" y="327"/>
                </a:cxn>
                <a:cxn ang="0">
                  <a:pos x="118" y="292"/>
                </a:cxn>
                <a:cxn ang="0">
                  <a:pos x="98" y="284"/>
                </a:cxn>
                <a:cxn ang="0">
                  <a:pos x="86" y="276"/>
                </a:cxn>
                <a:cxn ang="0">
                  <a:pos x="90" y="256"/>
                </a:cxn>
                <a:cxn ang="0">
                  <a:pos x="134" y="217"/>
                </a:cxn>
                <a:cxn ang="0">
                  <a:pos x="197" y="169"/>
                </a:cxn>
                <a:cxn ang="0">
                  <a:pos x="233" y="130"/>
                </a:cxn>
                <a:cxn ang="0">
                  <a:pos x="245" y="102"/>
                </a:cxn>
                <a:cxn ang="0">
                  <a:pos x="237" y="83"/>
                </a:cxn>
                <a:cxn ang="0">
                  <a:pos x="217" y="59"/>
                </a:cxn>
                <a:cxn ang="0">
                  <a:pos x="162" y="35"/>
                </a:cxn>
                <a:cxn ang="0">
                  <a:pos x="130" y="24"/>
                </a:cxn>
                <a:cxn ang="0">
                  <a:pos x="82" y="12"/>
                </a:cxn>
                <a:cxn ang="0">
                  <a:pos x="90" y="16"/>
                </a:cxn>
                <a:cxn ang="0">
                  <a:pos x="106" y="20"/>
                </a:cxn>
              </a:cxnLst>
              <a:rect l="0" t="0" r="r" b="b"/>
              <a:pathLst>
                <a:path w="245" h="390">
                  <a:moveTo>
                    <a:pt x="106" y="20"/>
                  </a:moveTo>
                  <a:lnTo>
                    <a:pt x="63" y="0"/>
                  </a:lnTo>
                  <a:lnTo>
                    <a:pt x="19" y="4"/>
                  </a:lnTo>
                  <a:lnTo>
                    <a:pt x="0" y="32"/>
                  </a:lnTo>
                  <a:lnTo>
                    <a:pt x="7" y="59"/>
                  </a:lnTo>
                  <a:lnTo>
                    <a:pt x="43" y="67"/>
                  </a:lnTo>
                  <a:lnTo>
                    <a:pt x="86" y="63"/>
                  </a:lnTo>
                  <a:lnTo>
                    <a:pt x="162" y="75"/>
                  </a:lnTo>
                  <a:lnTo>
                    <a:pt x="209" y="95"/>
                  </a:lnTo>
                  <a:lnTo>
                    <a:pt x="209" y="114"/>
                  </a:lnTo>
                  <a:lnTo>
                    <a:pt x="162" y="165"/>
                  </a:lnTo>
                  <a:lnTo>
                    <a:pt x="102" y="209"/>
                  </a:lnTo>
                  <a:lnTo>
                    <a:pt x="67" y="248"/>
                  </a:lnTo>
                  <a:lnTo>
                    <a:pt x="51" y="284"/>
                  </a:lnTo>
                  <a:lnTo>
                    <a:pt x="55" y="299"/>
                  </a:lnTo>
                  <a:lnTo>
                    <a:pt x="79" y="299"/>
                  </a:lnTo>
                  <a:lnTo>
                    <a:pt x="118" y="315"/>
                  </a:lnTo>
                  <a:lnTo>
                    <a:pt x="130" y="355"/>
                  </a:lnTo>
                  <a:lnTo>
                    <a:pt x="146" y="390"/>
                  </a:lnTo>
                  <a:lnTo>
                    <a:pt x="165" y="390"/>
                  </a:lnTo>
                  <a:lnTo>
                    <a:pt x="185" y="355"/>
                  </a:lnTo>
                  <a:lnTo>
                    <a:pt x="169" y="327"/>
                  </a:lnTo>
                  <a:lnTo>
                    <a:pt x="118" y="292"/>
                  </a:lnTo>
                  <a:lnTo>
                    <a:pt x="98" y="284"/>
                  </a:lnTo>
                  <a:lnTo>
                    <a:pt x="86" y="276"/>
                  </a:lnTo>
                  <a:lnTo>
                    <a:pt x="90" y="256"/>
                  </a:lnTo>
                  <a:lnTo>
                    <a:pt x="134" y="217"/>
                  </a:lnTo>
                  <a:lnTo>
                    <a:pt x="197" y="169"/>
                  </a:lnTo>
                  <a:lnTo>
                    <a:pt x="233" y="130"/>
                  </a:lnTo>
                  <a:lnTo>
                    <a:pt x="245" y="102"/>
                  </a:lnTo>
                  <a:lnTo>
                    <a:pt x="237" y="83"/>
                  </a:lnTo>
                  <a:lnTo>
                    <a:pt x="217" y="59"/>
                  </a:lnTo>
                  <a:lnTo>
                    <a:pt x="162" y="35"/>
                  </a:lnTo>
                  <a:lnTo>
                    <a:pt x="130" y="24"/>
                  </a:lnTo>
                  <a:lnTo>
                    <a:pt x="82" y="12"/>
                  </a:lnTo>
                  <a:lnTo>
                    <a:pt x="90" y="16"/>
                  </a:lnTo>
                  <a:lnTo>
                    <a:pt x="106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511" y="3178"/>
              <a:ext cx="281" cy="423"/>
            </a:xfrm>
            <a:custGeom>
              <a:avLst/>
              <a:gdLst/>
              <a:ahLst/>
              <a:cxnLst>
                <a:cxn ang="0">
                  <a:pos x="59" y="31"/>
                </a:cxn>
                <a:cxn ang="0">
                  <a:pos x="118" y="7"/>
                </a:cxn>
                <a:cxn ang="0">
                  <a:pos x="170" y="3"/>
                </a:cxn>
                <a:cxn ang="0">
                  <a:pos x="257" y="0"/>
                </a:cxn>
                <a:cxn ang="0">
                  <a:pos x="281" y="27"/>
                </a:cxn>
                <a:cxn ang="0">
                  <a:pos x="249" y="75"/>
                </a:cxn>
                <a:cxn ang="0">
                  <a:pos x="201" y="55"/>
                </a:cxn>
                <a:cxn ang="0">
                  <a:pos x="170" y="47"/>
                </a:cxn>
                <a:cxn ang="0">
                  <a:pos x="118" y="43"/>
                </a:cxn>
                <a:cxn ang="0">
                  <a:pos x="75" y="55"/>
                </a:cxn>
                <a:cxn ang="0">
                  <a:pos x="43" y="79"/>
                </a:cxn>
                <a:cxn ang="0">
                  <a:pos x="43" y="106"/>
                </a:cxn>
                <a:cxn ang="0">
                  <a:pos x="67" y="146"/>
                </a:cxn>
                <a:cxn ang="0">
                  <a:pos x="102" y="205"/>
                </a:cxn>
                <a:cxn ang="0">
                  <a:pos x="122" y="253"/>
                </a:cxn>
                <a:cxn ang="0">
                  <a:pos x="126" y="312"/>
                </a:cxn>
                <a:cxn ang="0">
                  <a:pos x="126" y="359"/>
                </a:cxn>
                <a:cxn ang="0">
                  <a:pos x="110" y="363"/>
                </a:cxn>
                <a:cxn ang="0">
                  <a:pos x="63" y="371"/>
                </a:cxn>
                <a:cxn ang="0">
                  <a:pos x="35" y="391"/>
                </a:cxn>
                <a:cxn ang="0">
                  <a:pos x="19" y="423"/>
                </a:cxn>
                <a:cxn ang="0">
                  <a:pos x="3" y="419"/>
                </a:cxn>
                <a:cxn ang="0">
                  <a:pos x="0" y="391"/>
                </a:cxn>
                <a:cxn ang="0">
                  <a:pos x="23" y="359"/>
                </a:cxn>
                <a:cxn ang="0">
                  <a:pos x="63" y="347"/>
                </a:cxn>
                <a:cxn ang="0">
                  <a:pos x="98" y="336"/>
                </a:cxn>
                <a:cxn ang="0">
                  <a:pos x="102" y="324"/>
                </a:cxn>
                <a:cxn ang="0">
                  <a:pos x="102" y="292"/>
                </a:cxn>
                <a:cxn ang="0">
                  <a:pos x="87" y="249"/>
                </a:cxn>
                <a:cxn ang="0">
                  <a:pos x="71" y="201"/>
                </a:cxn>
                <a:cxn ang="0">
                  <a:pos x="43" y="173"/>
                </a:cxn>
                <a:cxn ang="0">
                  <a:pos x="19" y="134"/>
                </a:cxn>
                <a:cxn ang="0">
                  <a:pos x="11" y="106"/>
                </a:cxn>
                <a:cxn ang="0">
                  <a:pos x="11" y="75"/>
                </a:cxn>
                <a:cxn ang="0">
                  <a:pos x="31" y="55"/>
                </a:cxn>
                <a:cxn ang="0">
                  <a:pos x="59" y="31"/>
                </a:cxn>
              </a:cxnLst>
              <a:rect l="0" t="0" r="r" b="b"/>
              <a:pathLst>
                <a:path w="281" h="423">
                  <a:moveTo>
                    <a:pt x="59" y="31"/>
                  </a:moveTo>
                  <a:lnTo>
                    <a:pt x="118" y="7"/>
                  </a:lnTo>
                  <a:lnTo>
                    <a:pt x="170" y="3"/>
                  </a:lnTo>
                  <a:lnTo>
                    <a:pt x="257" y="0"/>
                  </a:lnTo>
                  <a:lnTo>
                    <a:pt x="281" y="27"/>
                  </a:lnTo>
                  <a:lnTo>
                    <a:pt x="249" y="75"/>
                  </a:lnTo>
                  <a:lnTo>
                    <a:pt x="201" y="55"/>
                  </a:lnTo>
                  <a:lnTo>
                    <a:pt x="170" y="47"/>
                  </a:lnTo>
                  <a:lnTo>
                    <a:pt x="118" y="43"/>
                  </a:lnTo>
                  <a:lnTo>
                    <a:pt x="75" y="55"/>
                  </a:lnTo>
                  <a:lnTo>
                    <a:pt x="43" y="79"/>
                  </a:lnTo>
                  <a:lnTo>
                    <a:pt x="43" y="106"/>
                  </a:lnTo>
                  <a:lnTo>
                    <a:pt x="67" y="146"/>
                  </a:lnTo>
                  <a:lnTo>
                    <a:pt x="102" y="205"/>
                  </a:lnTo>
                  <a:lnTo>
                    <a:pt x="122" y="253"/>
                  </a:lnTo>
                  <a:lnTo>
                    <a:pt x="126" y="312"/>
                  </a:lnTo>
                  <a:lnTo>
                    <a:pt x="126" y="359"/>
                  </a:lnTo>
                  <a:lnTo>
                    <a:pt x="110" y="363"/>
                  </a:lnTo>
                  <a:lnTo>
                    <a:pt x="63" y="371"/>
                  </a:lnTo>
                  <a:lnTo>
                    <a:pt x="35" y="391"/>
                  </a:lnTo>
                  <a:lnTo>
                    <a:pt x="19" y="423"/>
                  </a:lnTo>
                  <a:lnTo>
                    <a:pt x="3" y="419"/>
                  </a:lnTo>
                  <a:lnTo>
                    <a:pt x="0" y="391"/>
                  </a:lnTo>
                  <a:lnTo>
                    <a:pt x="23" y="359"/>
                  </a:lnTo>
                  <a:lnTo>
                    <a:pt x="63" y="347"/>
                  </a:lnTo>
                  <a:lnTo>
                    <a:pt x="98" y="336"/>
                  </a:lnTo>
                  <a:lnTo>
                    <a:pt x="102" y="324"/>
                  </a:lnTo>
                  <a:lnTo>
                    <a:pt x="102" y="292"/>
                  </a:lnTo>
                  <a:lnTo>
                    <a:pt x="87" y="249"/>
                  </a:lnTo>
                  <a:lnTo>
                    <a:pt x="71" y="201"/>
                  </a:lnTo>
                  <a:lnTo>
                    <a:pt x="43" y="173"/>
                  </a:lnTo>
                  <a:lnTo>
                    <a:pt x="19" y="134"/>
                  </a:lnTo>
                  <a:lnTo>
                    <a:pt x="11" y="106"/>
                  </a:lnTo>
                  <a:lnTo>
                    <a:pt x="11" y="75"/>
                  </a:lnTo>
                  <a:lnTo>
                    <a:pt x="31" y="55"/>
                  </a:lnTo>
                  <a:lnTo>
                    <a:pt x="5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854" y="3521"/>
              <a:ext cx="307" cy="3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0"/>
                </a:cxn>
                <a:cxn ang="0">
                  <a:pos x="0" y="87"/>
                </a:cxn>
                <a:cxn ang="0">
                  <a:pos x="24" y="95"/>
                </a:cxn>
                <a:cxn ang="0">
                  <a:pos x="67" y="91"/>
                </a:cxn>
                <a:cxn ang="0">
                  <a:pos x="111" y="68"/>
                </a:cxn>
                <a:cxn ang="0">
                  <a:pos x="182" y="60"/>
                </a:cxn>
                <a:cxn ang="0">
                  <a:pos x="209" y="60"/>
                </a:cxn>
                <a:cxn ang="0">
                  <a:pos x="221" y="79"/>
                </a:cxn>
                <a:cxn ang="0">
                  <a:pos x="209" y="115"/>
                </a:cxn>
                <a:cxn ang="0">
                  <a:pos x="158" y="174"/>
                </a:cxn>
                <a:cxn ang="0">
                  <a:pos x="103" y="237"/>
                </a:cxn>
                <a:cxn ang="0">
                  <a:pos x="79" y="272"/>
                </a:cxn>
                <a:cxn ang="0">
                  <a:pos x="71" y="300"/>
                </a:cxn>
                <a:cxn ang="0">
                  <a:pos x="71" y="324"/>
                </a:cxn>
                <a:cxn ang="0">
                  <a:pos x="87" y="339"/>
                </a:cxn>
                <a:cxn ang="0">
                  <a:pos x="111" y="332"/>
                </a:cxn>
                <a:cxn ang="0">
                  <a:pos x="158" y="316"/>
                </a:cxn>
                <a:cxn ang="0">
                  <a:pos x="217" y="312"/>
                </a:cxn>
                <a:cxn ang="0">
                  <a:pos x="276" y="332"/>
                </a:cxn>
                <a:cxn ang="0">
                  <a:pos x="292" y="332"/>
                </a:cxn>
                <a:cxn ang="0">
                  <a:pos x="307" y="308"/>
                </a:cxn>
                <a:cxn ang="0">
                  <a:pos x="292" y="284"/>
                </a:cxn>
                <a:cxn ang="0">
                  <a:pos x="260" y="280"/>
                </a:cxn>
                <a:cxn ang="0">
                  <a:pos x="205" y="280"/>
                </a:cxn>
                <a:cxn ang="0">
                  <a:pos x="142" y="296"/>
                </a:cxn>
                <a:cxn ang="0">
                  <a:pos x="111" y="312"/>
                </a:cxn>
                <a:cxn ang="0">
                  <a:pos x="99" y="312"/>
                </a:cxn>
                <a:cxn ang="0">
                  <a:pos x="99" y="284"/>
                </a:cxn>
                <a:cxn ang="0">
                  <a:pos x="134" y="241"/>
                </a:cxn>
                <a:cxn ang="0">
                  <a:pos x="185" y="190"/>
                </a:cxn>
                <a:cxn ang="0">
                  <a:pos x="245" y="131"/>
                </a:cxn>
                <a:cxn ang="0">
                  <a:pos x="256" y="87"/>
                </a:cxn>
                <a:cxn ang="0">
                  <a:pos x="252" y="44"/>
                </a:cxn>
                <a:cxn ang="0">
                  <a:pos x="245" y="20"/>
                </a:cxn>
                <a:cxn ang="0">
                  <a:pos x="213" y="4"/>
                </a:cxn>
                <a:cxn ang="0">
                  <a:pos x="182" y="8"/>
                </a:cxn>
                <a:cxn ang="0">
                  <a:pos x="56" y="8"/>
                </a:cxn>
                <a:cxn ang="0">
                  <a:pos x="20" y="0"/>
                </a:cxn>
              </a:cxnLst>
              <a:rect l="0" t="0" r="r" b="b"/>
              <a:pathLst>
                <a:path w="307" h="339">
                  <a:moveTo>
                    <a:pt x="20" y="0"/>
                  </a:moveTo>
                  <a:lnTo>
                    <a:pt x="0" y="20"/>
                  </a:lnTo>
                  <a:lnTo>
                    <a:pt x="0" y="87"/>
                  </a:lnTo>
                  <a:lnTo>
                    <a:pt x="24" y="95"/>
                  </a:lnTo>
                  <a:lnTo>
                    <a:pt x="67" y="91"/>
                  </a:lnTo>
                  <a:lnTo>
                    <a:pt x="111" y="68"/>
                  </a:lnTo>
                  <a:lnTo>
                    <a:pt x="182" y="60"/>
                  </a:lnTo>
                  <a:lnTo>
                    <a:pt x="209" y="60"/>
                  </a:lnTo>
                  <a:lnTo>
                    <a:pt x="221" y="79"/>
                  </a:lnTo>
                  <a:lnTo>
                    <a:pt x="209" y="115"/>
                  </a:lnTo>
                  <a:lnTo>
                    <a:pt x="158" y="174"/>
                  </a:lnTo>
                  <a:lnTo>
                    <a:pt x="103" y="237"/>
                  </a:lnTo>
                  <a:lnTo>
                    <a:pt x="79" y="272"/>
                  </a:lnTo>
                  <a:lnTo>
                    <a:pt x="71" y="300"/>
                  </a:lnTo>
                  <a:lnTo>
                    <a:pt x="71" y="324"/>
                  </a:lnTo>
                  <a:lnTo>
                    <a:pt x="87" y="339"/>
                  </a:lnTo>
                  <a:lnTo>
                    <a:pt x="111" y="332"/>
                  </a:lnTo>
                  <a:lnTo>
                    <a:pt x="158" y="316"/>
                  </a:lnTo>
                  <a:lnTo>
                    <a:pt x="217" y="312"/>
                  </a:lnTo>
                  <a:lnTo>
                    <a:pt x="276" y="332"/>
                  </a:lnTo>
                  <a:lnTo>
                    <a:pt x="292" y="332"/>
                  </a:lnTo>
                  <a:lnTo>
                    <a:pt x="307" y="308"/>
                  </a:lnTo>
                  <a:lnTo>
                    <a:pt x="292" y="284"/>
                  </a:lnTo>
                  <a:lnTo>
                    <a:pt x="260" y="280"/>
                  </a:lnTo>
                  <a:lnTo>
                    <a:pt x="205" y="280"/>
                  </a:lnTo>
                  <a:lnTo>
                    <a:pt x="142" y="296"/>
                  </a:lnTo>
                  <a:lnTo>
                    <a:pt x="111" y="312"/>
                  </a:lnTo>
                  <a:lnTo>
                    <a:pt x="99" y="312"/>
                  </a:lnTo>
                  <a:lnTo>
                    <a:pt x="99" y="284"/>
                  </a:lnTo>
                  <a:lnTo>
                    <a:pt x="134" y="241"/>
                  </a:lnTo>
                  <a:lnTo>
                    <a:pt x="185" y="190"/>
                  </a:lnTo>
                  <a:lnTo>
                    <a:pt x="245" y="131"/>
                  </a:lnTo>
                  <a:lnTo>
                    <a:pt x="256" y="87"/>
                  </a:lnTo>
                  <a:lnTo>
                    <a:pt x="252" y="44"/>
                  </a:lnTo>
                  <a:lnTo>
                    <a:pt x="245" y="20"/>
                  </a:lnTo>
                  <a:lnTo>
                    <a:pt x="213" y="4"/>
                  </a:lnTo>
                  <a:lnTo>
                    <a:pt x="182" y="8"/>
                  </a:lnTo>
                  <a:lnTo>
                    <a:pt x="5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514" y="3534"/>
              <a:ext cx="281" cy="311"/>
            </a:xfrm>
            <a:custGeom>
              <a:avLst/>
              <a:gdLst/>
              <a:ahLst/>
              <a:cxnLst>
                <a:cxn ang="0">
                  <a:pos x="242" y="7"/>
                </a:cxn>
                <a:cxn ang="0">
                  <a:pos x="270" y="23"/>
                </a:cxn>
                <a:cxn ang="0">
                  <a:pos x="281" y="59"/>
                </a:cxn>
                <a:cxn ang="0">
                  <a:pos x="270" y="74"/>
                </a:cxn>
                <a:cxn ang="0">
                  <a:pos x="198" y="62"/>
                </a:cxn>
                <a:cxn ang="0">
                  <a:pos x="131" y="47"/>
                </a:cxn>
                <a:cxn ang="0">
                  <a:pos x="111" y="43"/>
                </a:cxn>
                <a:cxn ang="0">
                  <a:pos x="111" y="62"/>
                </a:cxn>
                <a:cxn ang="0">
                  <a:pos x="159" y="122"/>
                </a:cxn>
                <a:cxn ang="0">
                  <a:pos x="214" y="208"/>
                </a:cxn>
                <a:cxn ang="0">
                  <a:pos x="230" y="275"/>
                </a:cxn>
                <a:cxn ang="0">
                  <a:pos x="226" y="311"/>
                </a:cxn>
                <a:cxn ang="0">
                  <a:pos x="175" y="311"/>
                </a:cxn>
                <a:cxn ang="0">
                  <a:pos x="115" y="287"/>
                </a:cxn>
                <a:cxn ang="0">
                  <a:pos x="60" y="295"/>
                </a:cxn>
                <a:cxn ang="0">
                  <a:pos x="28" y="299"/>
                </a:cxn>
                <a:cxn ang="0">
                  <a:pos x="8" y="291"/>
                </a:cxn>
                <a:cxn ang="0">
                  <a:pos x="0" y="267"/>
                </a:cxn>
                <a:cxn ang="0">
                  <a:pos x="40" y="255"/>
                </a:cxn>
                <a:cxn ang="0">
                  <a:pos x="107" y="255"/>
                </a:cxn>
                <a:cxn ang="0">
                  <a:pos x="143" y="267"/>
                </a:cxn>
                <a:cxn ang="0">
                  <a:pos x="190" y="291"/>
                </a:cxn>
                <a:cxn ang="0">
                  <a:pos x="206" y="287"/>
                </a:cxn>
                <a:cxn ang="0">
                  <a:pos x="198" y="263"/>
                </a:cxn>
                <a:cxn ang="0">
                  <a:pos x="187" y="228"/>
                </a:cxn>
                <a:cxn ang="0">
                  <a:pos x="167" y="188"/>
                </a:cxn>
                <a:cxn ang="0">
                  <a:pos x="139" y="157"/>
                </a:cxn>
                <a:cxn ang="0">
                  <a:pos x="103" y="102"/>
                </a:cxn>
                <a:cxn ang="0">
                  <a:pos x="56" y="62"/>
                </a:cxn>
                <a:cxn ang="0">
                  <a:pos x="52" y="35"/>
                </a:cxn>
                <a:cxn ang="0">
                  <a:pos x="68" y="11"/>
                </a:cxn>
                <a:cxn ang="0">
                  <a:pos x="119" y="0"/>
                </a:cxn>
                <a:cxn ang="0">
                  <a:pos x="183" y="0"/>
                </a:cxn>
                <a:cxn ang="0">
                  <a:pos x="242" y="7"/>
                </a:cxn>
              </a:cxnLst>
              <a:rect l="0" t="0" r="r" b="b"/>
              <a:pathLst>
                <a:path w="281" h="311">
                  <a:moveTo>
                    <a:pt x="242" y="7"/>
                  </a:moveTo>
                  <a:lnTo>
                    <a:pt x="270" y="23"/>
                  </a:lnTo>
                  <a:lnTo>
                    <a:pt x="281" y="59"/>
                  </a:lnTo>
                  <a:lnTo>
                    <a:pt x="270" y="74"/>
                  </a:lnTo>
                  <a:lnTo>
                    <a:pt x="198" y="62"/>
                  </a:lnTo>
                  <a:lnTo>
                    <a:pt x="131" y="47"/>
                  </a:lnTo>
                  <a:lnTo>
                    <a:pt x="111" y="43"/>
                  </a:lnTo>
                  <a:lnTo>
                    <a:pt x="111" y="62"/>
                  </a:lnTo>
                  <a:lnTo>
                    <a:pt x="159" y="122"/>
                  </a:lnTo>
                  <a:lnTo>
                    <a:pt x="214" y="208"/>
                  </a:lnTo>
                  <a:lnTo>
                    <a:pt x="230" y="275"/>
                  </a:lnTo>
                  <a:lnTo>
                    <a:pt x="226" y="311"/>
                  </a:lnTo>
                  <a:lnTo>
                    <a:pt x="175" y="311"/>
                  </a:lnTo>
                  <a:lnTo>
                    <a:pt x="115" y="287"/>
                  </a:lnTo>
                  <a:lnTo>
                    <a:pt x="60" y="295"/>
                  </a:lnTo>
                  <a:lnTo>
                    <a:pt x="28" y="299"/>
                  </a:lnTo>
                  <a:lnTo>
                    <a:pt x="8" y="291"/>
                  </a:lnTo>
                  <a:lnTo>
                    <a:pt x="0" y="267"/>
                  </a:lnTo>
                  <a:lnTo>
                    <a:pt x="40" y="255"/>
                  </a:lnTo>
                  <a:lnTo>
                    <a:pt x="107" y="255"/>
                  </a:lnTo>
                  <a:lnTo>
                    <a:pt x="143" y="267"/>
                  </a:lnTo>
                  <a:lnTo>
                    <a:pt x="190" y="291"/>
                  </a:lnTo>
                  <a:lnTo>
                    <a:pt x="206" y="287"/>
                  </a:lnTo>
                  <a:lnTo>
                    <a:pt x="198" y="263"/>
                  </a:lnTo>
                  <a:lnTo>
                    <a:pt x="187" y="228"/>
                  </a:lnTo>
                  <a:lnTo>
                    <a:pt x="167" y="188"/>
                  </a:lnTo>
                  <a:lnTo>
                    <a:pt x="139" y="157"/>
                  </a:lnTo>
                  <a:lnTo>
                    <a:pt x="103" y="102"/>
                  </a:lnTo>
                  <a:lnTo>
                    <a:pt x="56" y="62"/>
                  </a:lnTo>
                  <a:lnTo>
                    <a:pt x="52" y="35"/>
                  </a:lnTo>
                  <a:lnTo>
                    <a:pt x="68" y="11"/>
                  </a:lnTo>
                  <a:lnTo>
                    <a:pt x="119" y="0"/>
                  </a:lnTo>
                  <a:lnTo>
                    <a:pt x="183" y="0"/>
                  </a:lnTo>
                  <a:lnTo>
                    <a:pt x="24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924300" y="980728"/>
            <a:ext cx="1127125" cy="2522538"/>
            <a:chOff x="2472" y="617"/>
            <a:chExt cx="710" cy="1589"/>
          </a:xfrm>
        </p:grpSpPr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882" y="1514"/>
              <a:ext cx="288" cy="666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32" y="0"/>
                </a:cxn>
                <a:cxn ang="0">
                  <a:pos x="4" y="16"/>
                </a:cxn>
                <a:cxn ang="0">
                  <a:pos x="0" y="47"/>
                </a:cxn>
                <a:cxn ang="0">
                  <a:pos x="8" y="75"/>
                </a:cxn>
                <a:cxn ang="0">
                  <a:pos x="32" y="99"/>
                </a:cxn>
                <a:cxn ang="0">
                  <a:pos x="110" y="166"/>
                </a:cxn>
                <a:cxn ang="0">
                  <a:pos x="150" y="217"/>
                </a:cxn>
                <a:cxn ang="0">
                  <a:pos x="197" y="272"/>
                </a:cxn>
                <a:cxn ang="0">
                  <a:pos x="209" y="307"/>
                </a:cxn>
                <a:cxn ang="0">
                  <a:pos x="217" y="363"/>
                </a:cxn>
                <a:cxn ang="0">
                  <a:pos x="213" y="406"/>
                </a:cxn>
                <a:cxn ang="0">
                  <a:pos x="189" y="449"/>
                </a:cxn>
                <a:cxn ang="0">
                  <a:pos x="166" y="508"/>
                </a:cxn>
                <a:cxn ang="0">
                  <a:pos x="138" y="567"/>
                </a:cxn>
                <a:cxn ang="0">
                  <a:pos x="130" y="623"/>
                </a:cxn>
                <a:cxn ang="0">
                  <a:pos x="130" y="658"/>
                </a:cxn>
                <a:cxn ang="0">
                  <a:pos x="154" y="666"/>
                </a:cxn>
                <a:cxn ang="0">
                  <a:pos x="170" y="646"/>
                </a:cxn>
                <a:cxn ang="0">
                  <a:pos x="201" y="642"/>
                </a:cxn>
                <a:cxn ang="0">
                  <a:pos x="260" y="662"/>
                </a:cxn>
                <a:cxn ang="0">
                  <a:pos x="284" y="662"/>
                </a:cxn>
                <a:cxn ang="0">
                  <a:pos x="288" y="638"/>
                </a:cxn>
                <a:cxn ang="0">
                  <a:pos x="264" y="627"/>
                </a:cxn>
                <a:cxn ang="0">
                  <a:pos x="233" y="615"/>
                </a:cxn>
                <a:cxn ang="0">
                  <a:pos x="178" y="615"/>
                </a:cxn>
                <a:cxn ang="0">
                  <a:pos x="158" y="619"/>
                </a:cxn>
                <a:cxn ang="0">
                  <a:pos x="166" y="583"/>
                </a:cxn>
                <a:cxn ang="0">
                  <a:pos x="181" y="524"/>
                </a:cxn>
                <a:cxn ang="0">
                  <a:pos x="217" y="473"/>
                </a:cxn>
                <a:cxn ang="0">
                  <a:pos x="237" y="418"/>
                </a:cxn>
                <a:cxn ang="0">
                  <a:pos x="249" y="343"/>
                </a:cxn>
                <a:cxn ang="0">
                  <a:pos x="241" y="276"/>
                </a:cxn>
                <a:cxn ang="0">
                  <a:pos x="213" y="205"/>
                </a:cxn>
                <a:cxn ang="0">
                  <a:pos x="166" y="130"/>
                </a:cxn>
                <a:cxn ang="0">
                  <a:pos x="103" y="55"/>
                </a:cxn>
                <a:cxn ang="0">
                  <a:pos x="59" y="8"/>
                </a:cxn>
              </a:cxnLst>
              <a:rect l="0" t="0" r="r" b="b"/>
              <a:pathLst>
                <a:path w="288" h="666">
                  <a:moveTo>
                    <a:pt x="59" y="8"/>
                  </a:moveTo>
                  <a:lnTo>
                    <a:pt x="32" y="0"/>
                  </a:lnTo>
                  <a:lnTo>
                    <a:pt x="4" y="16"/>
                  </a:lnTo>
                  <a:lnTo>
                    <a:pt x="0" y="47"/>
                  </a:lnTo>
                  <a:lnTo>
                    <a:pt x="8" y="75"/>
                  </a:lnTo>
                  <a:lnTo>
                    <a:pt x="32" y="99"/>
                  </a:lnTo>
                  <a:lnTo>
                    <a:pt x="110" y="166"/>
                  </a:lnTo>
                  <a:lnTo>
                    <a:pt x="150" y="217"/>
                  </a:lnTo>
                  <a:lnTo>
                    <a:pt x="197" y="272"/>
                  </a:lnTo>
                  <a:lnTo>
                    <a:pt x="209" y="307"/>
                  </a:lnTo>
                  <a:lnTo>
                    <a:pt x="217" y="363"/>
                  </a:lnTo>
                  <a:lnTo>
                    <a:pt x="213" y="406"/>
                  </a:lnTo>
                  <a:lnTo>
                    <a:pt x="189" y="449"/>
                  </a:lnTo>
                  <a:lnTo>
                    <a:pt x="166" y="508"/>
                  </a:lnTo>
                  <a:lnTo>
                    <a:pt x="138" y="567"/>
                  </a:lnTo>
                  <a:lnTo>
                    <a:pt x="130" y="623"/>
                  </a:lnTo>
                  <a:lnTo>
                    <a:pt x="130" y="658"/>
                  </a:lnTo>
                  <a:lnTo>
                    <a:pt x="154" y="666"/>
                  </a:lnTo>
                  <a:lnTo>
                    <a:pt x="170" y="646"/>
                  </a:lnTo>
                  <a:lnTo>
                    <a:pt x="201" y="642"/>
                  </a:lnTo>
                  <a:lnTo>
                    <a:pt x="260" y="662"/>
                  </a:lnTo>
                  <a:lnTo>
                    <a:pt x="284" y="662"/>
                  </a:lnTo>
                  <a:lnTo>
                    <a:pt x="288" y="638"/>
                  </a:lnTo>
                  <a:lnTo>
                    <a:pt x="264" y="627"/>
                  </a:lnTo>
                  <a:lnTo>
                    <a:pt x="233" y="615"/>
                  </a:lnTo>
                  <a:lnTo>
                    <a:pt x="178" y="615"/>
                  </a:lnTo>
                  <a:lnTo>
                    <a:pt x="158" y="619"/>
                  </a:lnTo>
                  <a:lnTo>
                    <a:pt x="166" y="583"/>
                  </a:lnTo>
                  <a:lnTo>
                    <a:pt x="181" y="524"/>
                  </a:lnTo>
                  <a:lnTo>
                    <a:pt x="217" y="473"/>
                  </a:lnTo>
                  <a:lnTo>
                    <a:pt x="237" y="418"/>
                  </a:lnTo>
                  <a:lnTo>
                    <a:pt x="249" y="343"/>
                  </a:lnTo>
                  <a:lnTo>
                    <a:pt x="241" y="276"/>
                  </a:lnTo>
                  <a:lnTo>
                    <a:pt x="213" y="205"/>
                  </a:lnTo>
                  <a:lnTo>
                    <a:pt x="166" y="130"/>
                  </a:lnTo>
                  <a:lnTo>
                    <a:pt x="103" y="55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637" y="1500"/>
              <a:ext cx="205" cy="706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131" y="0"/>
                </a:cxn>
                <a:cxn ang="0">
                  <a:pos x="162" y="8"/>
                </a:cxn>
                <a:cxn ang="0">
                  <a:pos x="174" y="37"/>
                </a:cxn>
                <a:cxn ang="0">
                  <a:pos x="174" y="67"/>
                </a:cxn>
                <a:cxn ang="0">
                  <a:pos x="156" y="95"/>
                </a:cxn>
                <a:cxn ang="0">
                  <a:pos x="97" y="179"/>
                </a:cxn>
                <a:cxn ang="0">
                  <a:pos x="73" y="241"/>
                </a:cxn>
                <a:cxn ang="0">
                  <a:pos x="42" y="306"/>
                </a:cxn>
                <a:cxn ang="0">
                  <a:pos x="40" y="343"/>
                </a:cxn>
                <a:cxn ang="0">
                  <a:pos x="46" y="398"/>
                </a:cxn>
                <a:cxn ang="0">
                  <a:pos x="62" y="440"/>
                </a:cxn>
                <a:cxn ang="0">
                  <a:pos x="95" y="475"/>
                </a:cxn>
                <a:cxn ang="0">
                  <a:pos x="133" y="527"/>
                </a:cxn>
                <a:cxn ang="0">
                  <a:pos x="176" y="576"/>
                </a:cxn>
                <a:cxn ang="0">
                  <a:pos x="198" y="627"/>
                </a:cxn>
                <a:cxn ang="0">
                  <a:pos x="205" y="663"/>
                </a:cxn>
                <a:cxn ang="0">
                  <a:pos x="186" y="676"/>
                </a:cxn>
                <a:cxn ang="0">
                  <a:pos x="166" y="661"/>
                </a:cxn>
                <a:cxn ang="0">
                  <a:pos x="135" y="665"/>
                </a:cxn>
                <a:cxn ang="0">
                  <a:pos x="81" y="700"/>
                </a:cxn>
                <a:cxn ang="0">
                  <a:pos x="60" y="706"/>
                </a:cxn>
                <a:cxn ang="0">
                  <a:pos x="50" y="684"/>
                </a:cxn>
                <a:cxn ang="0">
                  <a:pos x="69" y="667"/>
                </a:cxn>
                <a:cxn ang="0">
                  <a:pos x="97" y="647"/>
                </a:cxn>
                <a:cxn ang="0">
                  <a:pos x="150" y="633"/>
                </a:cxn>
                <a:cxn ang="0">
                  <a:pos x="170" y="631"/>
                </a:cxn>
                <a:cxn ang="0">
                  <a:pos x="152" y="600"/>
                </a:cxn>
                <a:cxn ang="0">
                  <a:pos x="123" y="546"/>
                </a:cxn>
                <a:cxn ang="0">
                  <a:pos x="75" y="505"/>
                </a:cxn>
                <a:cxn ang="0">
                  <a:pos x="42" y="458"/>
                </a:cxn>
                <a:cxn ang="0">
                  <a:pos x="10" y="388"/>
                </a:cxn>
                <a:cxn ang="0">
                  <a:pos x="0" y="321"/>
                </a:cxn>
                <a:cxn ang="0">
                  <a:pos x="8" y="245"/>
                </a:cxn>
                <a:cxn ang="0">
                  <a:pos x="36" y="160"/>
                </a:cxn>
                <a:cxn ang="0">
                  <a:pos x="77" y="71"/>
                </a:cxn>
                <a:cxn ang="0">
                  <a:pos x="107" y="14"/>
                </a:cxn>
              </a:cxnLst>
              <a:rect l="0" t="0" r="r" b="b"/>
              <a:pathLst>
                <a:path w="205" h="706">
                  <a:moveTo>
                    <a:pt x="107" y="14"/>
                  </a:moveTo>
                  <a:lnTo>
                    <a:pt x="131" y="0"/>
                  </a:lnTo>
                  <a:lnTo>
                    <a:pt x="162" y="8"/>
                  </a:lnTo>
                  <a:lnTo>
                    <a:pt x="174" y="37"/>
                  </a:lnTo>
                  <a:lnTo>
                    <a:pt x="174" y="67"/>
                  </a:lnTo>
                  <a:lnTo>
                    <a:pt x="156" y="95"/>
                  </a:lnTo>
                  <a:lnTo>
                    <a:pt x="97" y="179"/>
                  </a:lnTo>
                  <a:lnTo>
                    <a:pt x="73" y="241"/>
                  </a:lnTo>
                  <a:lnTo>
                    <a:pt x="42" y="306"/>
                  </a:lnTo>
                  <a:lnTo>
                    <a:pt x="40" y="343"/>
                  </a:lnTo>
                  <a:lnTo>
                    <a:pt x="46" y="398"/>
                  </a:lnTo>
                  <a:lnTo>
                    <a:pt x="62" y="440"/>
                  </a:lnTo>
                  <a:lnTo>
                    <a:pt x="95" y="475"/>
                  </a:lnTo>
                  <a:lnTo>
                    <a:pt x="133" y="527"/>
                  </a:lnTo>
                  <a:lnTo>
                    <a:pt x="176" y="576"/>
                  </a:lnTo>
                  <a:lnTo>
                    <a:pt x="198" y="627"/>
                  </a:lnTo>
                  <a:lnTo>
                    <a:pt x="205" y="663"/>
                  </a:lnTo>
                  <a:lnTo>
                    <a:pt x="186" y="676"/>
                  </a:lnTo>
                  <a:lnTo>
                    <a:pt x="166" y="661"/>
                  </a:lnTo>
                  <a:lnTo>
                    <a:pt x="135" y="665"/>
                  </a:lnTo>
                  <a:lnTo>
                    <a:pt x="81" y="700"/>
                  </a:lnTo>
                  <a:lnTo>
                    <a:pt x="60" y="706"/>
                  </a:lnTo>
                  <a:lnTo>
                    <a:pt x="50" y="684"/>
                  </a:lnTo>
                  <a:lnTo>
                    <a:pt x="69" y="667"/>
                  </a:lnTo>
                  <a:lnTo>
                    <a:pt x="97" y="647"/>
                  </a:lnTo>
                  <a:lnTo>
                    <a:pt x="150" y="633"/>
                  </a:lnTo>
                  <a:lnTo>
                    <a:pt x="170" y="631"/>
                  </a:lnTo>
                  <a:lnTo>
                    <a:pt x="152" y="600"/>
                  </a:lnTo>
                  <a:lnTo>
                    <a:pt x="123" y="546"/>
                  </a:lnTo>
                  <a:lnTo>
                    <a:pt x="75" y="505"/>
                  </a:lnTo>
                  <a:lnTo>
                    <a:pt x="42" y="458"/>
                  </a:lnTo>
                  <a:lnTo>
                    <a:pt x="10" y="388"/>
                  </a:lnTo>
                  <a:lnTo>
                    <a:pt x="0" y="321"/>
                  </a:lnTo>
                  <a:lnTo>
                    <a:pt x="8" y="245"/>
                  </a:lnTo>
                  <a:lnTo>
                    <a:pt x="36" y="160"/>
                  </a:lnTo>
                  <a:lnTo>
                    <a:pt x="77" y="71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783" y="858"/>
              <a:ext cx="209" cy="266"/>
            </a:xfrm>
            <a:custGeom>
              <a:avLst/>
              <a:gdLst/>
              <a:ahLst/>
              <a:cxnLst>
                <a:cxn ang="0">
                  <a:pos x="209" y="8"/>
                </a:cxn>
                <a:cxn ang="0">
                  <a:pos x="184" y="0"/>
                </a:cxn>
                <a:cxn ang="0">
                  <a:pos x="129" y="71"/>
                </a:cxn>
                <a:cxn ang="0">
                  <a:pos x="117" y="57"/>
                </a:cxn>
                <a:cxn ang="0">
                  <a:pos x="93" y="35"/>
                </a:cxn>
                <a:cxn ang="0">
                  <a:pos x="62" y="26"/>
                </a:cxn>
                <a:cxn ang="0">
                  <a:pos x="30" y="33"/>
                </a:cxn>
                <a:cxn ang="0">
                  <a:pos x="10" y="61"/>
                </a:cxn>
                <a:cxn ang="0">
                  <a:pos x="0" y="110"/>
                </a:cxn>
                <a:cxn ang="0">
                  <a:pos x="0" y="154"/>
                </a:cxn>
                <a:cxn ang="0">
                  <a:pos x="6" y="207"/>
                </a:cxn>
                <a:cxn ang="0">
                  <a:pos x="32" y="248"/>
                </a:cxn>
                <a:cxn ang="0">
                  <a:pos x="62" y="266"/>
                </a:cxn>
                <a:cxn ang="0">
                  <a:pos x="107" y="260"/>
                </a:cxn>
                <a:cxn ang="0">
                  <a:pos x="133" y="229"/>
                </a:cxn>
                <a:cxn ang="0">
                  <a:pos x="148" y="167"/>
                </a:cxn>
                <a:cxn ang="0">
                  <a:pos x="148" y="124"/>
                </a:cxn>
                <a:cxn ang="0">
                  <a:pos x="142" y="97"/>
                </a:cxn>
                <a:cxn ang="0">
                  <a:pos x="209" y="8"/>
                </a:cxn>
              </a:cxnLst>
              <a:rect l="0" t="0" r="r" b="b"/>
              <a:pathLst>
                <a:path w="209" h="266">
                  <a:moveTo>
                    <a:pt x="209" y="8"/>
                  </a:moveTo>
                  <a:lnTo>
                    <a:pt x="184" y="0"/>
                  </a:lnTo>
                  <a:lnTo>
                    <a:pt x="129" y="71"/>
                  </a:lnTo>
                  <a:lnTo>
                    <a:pt x="117" y="57"/>
                  </a:lnTo>
                  <a:lnTo>
                    <a:pt x="93" y="35"/>
                  </a:lnTo>
                  <a:lnTo>
                    <a:pt x="62" y="26"/>
                  </a:lnTo>
                  <a:lnTo>
                    <a:pt x="30" y="33"/>
                  </a:lnTo>
                  <a:lnTo>
                    <a:pt x="10" y="61"/>
                  </a:lnTo>
                  <a:lnTo>
                    <a:pt x="0" y="110"/>
                  </a:lnTo>
                  <a:lnTo>
                    <a:pt x="0" y="154"/>
                  </a:lnTo>
                  <a:lnTo>
                    <a:pt x="6" y="207"/>
                  </a:lnTo>
                  <a:lnTo>
                    <a:pt x="32" y="248"/>
                  </a:lnTo>
                  <a:lnTo>
                    <a:pt x="62" y="266"/>
                  </a:lnTo>
                  <a:lnTo>
                    <a:pt x="107" y="260"/>
                  </a:lnTo>
                  <a:lnTo>
                    <a:pt x="133" y="229"/>
                  </a:lnTo>
                  <a:lnTo>
                    <a:pt x="148" y="167"/>
                  </a:lnTo>
                  <a:lnTo>
                    <a:pt x="148" y="124"/>
                  </a:lnTo>
                  <a:lnTo>
                    <a:pt x="142" y="97"/>
                  </a:lnTo>
                  <a:lnTo>
                    <a:pt x="20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763" y="1132"/>
              <a:ext cx="211" cy="461"/>
            </a:xfrm>
            <a:custGeom>
              <a:avLst/>
              <a:gdLst/>
              <a:ahLst/>
              <a:cxnLst>
                <a:cxn ang="0">
                  <a:pos x="4" y="402"/>
                </a:cxn>
                <a:cxn ang="0">
                  <a:pos x="34" y="446"/>
                </a:cxn>
                <a:cxn ang="0">
                  <a:pos x="56" y="460"/>
                </a:cxn>
                <a:cxn ang="0">
                  <a:pos x="95" y="461"/>
                </a:cxn>
                <a:cxn ang="0">
                  <a:pos x="140" y="436"/>
                </a:cxn>
                <a:cxn ang="0">
                  <a:pos x="170" y="379"/>
                </a:cxn>
                <a:cxn ang="0">
                  <a:pos x="188" y="294"/>
                </a:cxn>
                <a:cxn ang="0">
                  <a:pos x="206" y="205"/>
                </a:cxn>
                <a:cxn ang="0">
                  <a:pos x="211" y="134"/>
                </a:cxn>
                <a:cxn ang="0">
                  <a:pos x="211" y="71"/>
                </a:cxn>
                <a:cxn ang="0">
                  <a:pos x="188" y="30"/>
                </a:cxn>
                <a:cxn ang="0">
                  <a:pos x="147" y="6"/>
                </a:cxn>
                <a:cxn ang="0">
                  <a:pos x="88" y="0"/>
                </a:cxn>
                <a:cxn ang="0">
                  <a:pos x="50" y="18"/>
                </a:cxn>
                <a:cxn ang="0">
                  <a:pos x="27" y="48"/>
                </a:cxn>
                <a:cxn ang="0">
                  <a:pos x="18" y="146"/>
                </a:cxn>
                <a:cxn ang="0">
                  <a:pos x="0" y="284"/>
                </a:cxn>
                <a:cxn ang="0">
                  <a:pos x="2" y="363"/>
                </a:cxn>
                <a:cxn ang="0">
                  <a:pos x="4" y="402"/>
                </a:cxn>
              </a:cxnLst>
              <a:rect l="0" t="0" r="r" b="b"/>
              <a:pathLst>
                <a:path w="211" h="461">
                  <a:moveTo>
                    <a:pt x="4" y="402"/>
                  </a:moveTo>
                  <a:lnTo>
                    <a:pt x="34" y="446"/>
                  </a:lnTo>
                  <a:lnTo>
                    <a:pt x="56" y="460"/>
                  </a:lnTo>
                  <a:lnTo>
                    <a:pt x="95" y="461"/>
                  </a:lnTo>
                  <a:lnTo>
                    <a:pt x="140" y="436"/>
                  </a:lnTo>
                  <a:lnTo>
                    <a:pt x="170" y="379"/>
                  </a:lnTo>
                  <a:lnTo>
                    <a:pt x="188" y="294"/>
                  </a:lnTo>
                  <a:lnTo>
                    <a:pt x="206" y="205"/>
                  </a:lnTo>
                  <a:lnTo>
                    <a:pt x="211" y="134"/>
                  </a:lnTo>
                  <a:lnTo>
                    <a:pt x="211" y="71"/>
                  </a:lnTo>
                  <a:lnTo>
                    <a:pt x="188" y="30"/>
                  </a:lnTo>
                  <a:lnTo>
                    <a:pt x="147" y="6"/>
                  </a:lnTo>
                  <a:lnTo>
                    <a:pt x="88" y="0"/>
                  </a:lnTo>
                  <a:lnTo>
                    <a:pt x="50" y="18"/>
                  </a:lnTo>
                  <a:lnTo>
                    <a:pt x="27" y="48"/>
                  </a:lnTo>
                  <a:lnTo>
                    <a:pt x="18" y="146"/>
                  </a:lnTo>
                  <a:lnTo>
                    <a:pt x="0" y="284"/>
                  </a:lnTo>
                  <a:lnTo>
                    <a:pt x="2" y="363"/>
                  </a:lnTo>
                  <a:lnTo>
                    <a:pt x="4" y="4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472" y="617"/>
              <a:ext cx="347" cy="627"/>
            </a:xfrm>
            <a:custGeom>
              <a:avLst/>
              <a:gdLst/>
              <a:ahLst/>
              <a:cxnLst>
                <a:cxn ang="0">
                  <a:pos x="283" y="509"/>
                </a:cxn>
                <a:cxn ang="0">
                  <a:pos x="335" y="533"/>
                </a:cxn>
                <a:cxn ang="0">
                  <a:pos x="347" y="560"/>
                </a:cxn>
                <a:cxn ang="0">
                  <a:pos x="327" y="627"/>
                </a:cxn>
                <a:cxn ang="0">
                  <a:pos x="268" y="576"/>
                </a:cxn>
                <a:cxn ang="0">
                  <a:pos x="173" y="482"/>
                </a:cxn>
                <a:cxn ang="0">
                  <a:pos x="98" y="375"/>
                </a:cxn>
                <a:cxn ang="0">
                  <a:pos x="63" y="261"/>
                </a:cxn>
                <a:cxn ang="0">
                  <a:pos x="63" y="146"/>
                </a:cxn>
                <a:cxn ang="0">
                  <a:pos x="63" y="10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51" y="71"/>
                </a:cxn>
                <a:cxn ang="0">
                  <a:pos x="55" y="60"/>
                </a:cxn>
                <a:cxn ang="0">
                  <a:pos x="31" y="8"/>
                </a:cxn>
                <a:cxn ang="0">
                  <a:pos x="43" y="0"/>
                </a:cxn>
                <a:cxn ang="0">
                  <a:pos x="63" y="48"/>
                </a:cxn>
                <a:cxn ang="0">
                  <a:pos x="74" y="56"/>
                </a:cxn>
                <a:cxn ang="0">
                  <a:pos x="102" y="0"/>
                </a:cxn>
                <a:cxn ang="0">
                  <a:pos x="114" y="4"/>
                </a:cxn>
                <a:cxn ang="0">
                  <a:pos x="94" y="52"/>
                </a:cxn>
                <a:cxn ang="0">
                  <a:pos x="94" y="64"/>
                </a:cxn>
                <a:cxn ang="0">
                  <a:pos x="157" y="44"/>
                </a:cxn>
                <a:cxn ang="0">
                  <a:pos x="161" y="56"/>
                </a:cxn>
                <a:cxn ang="0">
                  <a:pos x="98" y="79"/>
                </a:cxn>
                <a:cxn ang="0">
                  <a:pos x="90" y="119"/>
                </a:cxn>
                <a:cxn ang="0">
                  <a:pos x="90" y="178"/>
                </a:cxn>
                <a:cxn ang="0">
                  <a:pos x="90" y="241"/>
                </a:cxn>
                <a:cxn ang="0">
                  <a:pos x="94" y="280"/>
                </a:cxn>
                <a:cxn ang="0">
                  <a:pos x="110" y="336"/>
                </a:cxn>
                <a:cxn ang="0">
                  <a:pos x="141" y="391"/>
                </a:cxn>
                <a:cxn ang="0">
                  <a:pos x="197" y="450"/>
                </a:cxn>
                <a:cxn ang="0">
                  <a:pos x="248" y="489"/>
                </a:cxn>
                <a:cxn ang="0">
                  <a:pos x="283" y="509"/>
                </a:cxn>
              </a:cxnLst>
              <a:rect l="0" t="0" r="r" b="b"/>
              <a:pathLst>
                <a:path w="347" h="627">
                  <a:moveTo>
                    <a:pt x="283" y="509"/>
                  </a:moveTo>
                  <a:lnTo>
                    <a:pt x="335" y="533"/>
                  </a:lnTo>
                  <a:lnTo>
                    <a:pt x="347" y="560"/>
                  </a:lnTo>
                  <a:lnTo>
                    <a:pt x="327" y="627"/>
                  </a:lnTo>
                  <a:lnTo>
                    <a:pt x="268" y="576"/>
                  </a:lnTo>
                  <a:lnTo>
                    <a:pt x="173" y="482"/>
                  </a:lnTo>
                  <a:lnTo>
                    <a:pt x="98" y="375"/>
                  </a:lnTo>
                  <a:lnTo>
                    <a:pt x="63" y="261"/>
                  </a:lnTo>
                  <a:lnTo>
                    <a:pt x="63" y="146"/>
                  </a:lnTo>
                  <a:lnTo>
                    <a:pt x="63" y="10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51" y="71"/>
                  </a:lnTo>
                  <a:lnTo>
                    <a:pt x="55" y="60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63" y="48"/>
                  </a:lnTo>
                  <a:lnTo>
                    <a:pt x="74" y="56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94" y="52"/>
                  </a:lnTo>
                  <a:lnTo>
                    <a:pt x="94" y="64"/>
                  </a:lnTo>
                  <a:lnTo>
                    <a:pt x="157" y="44"/>
                  </a:lnTo>
                  <a:lnTo>
                    <a:pt x="161" y="56"/>
                  </a:lnTo>
                  <a:lnTo>
                    <a:pt x="98" y="79"/>
                  </a:lnTo>
                  <a:lnTo>
                    <a:pt x="90" y="119"/>
                  </a:lnTo>
                  <a:lnTo>
                    <a:pt x="90" y="178"/>
                  </a:lnTo>
                  <a:lnTo>
                    <a:pt x="90" y="241"/>
                  </a:lnTo>
                  <a:lnTo>
                    <a:pt x="94" y="280"/>
                  </a:lnTo>
                  <a:lnTo>
                    <a:pt x="110" y="336"/>
                  </a:lnTo>
                  <a:lnTo>
                    <a:pt x="141" y="391"/>
                  </a:lnTo>
                  <a:lnTo>
                    <a:pt x="197" y="450"/>
                  </a:lnTo>
                  <a:lnTo>
                    <a:pt x="248" y="489"/>
                  </a:lnTo>
                  <a:lnTo>
                    <a:pt x="28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922" y="724"/>
              <a:ext cx="260" cy="497"/>
            </a:xfrm>
            <a:custGeom>
              <a:avLst/>
              <a:gdLst/>
              <a:ahLst/>
              <a:cxnLst>
                <a:cxn ang="0">
                  <a:pos x="177" y="383"/>
                </a:cxn>
                <a:cxn ang="0">
                  <a:pos x="122" y="411"/>
                </a:cxn>
                <a:cxn ang="0">
                  <a:pos x="67" y="423"/>
                </a:cxn>
                <a:cxn ang="0">
                  <a:pos x="12" y="426"/>
                </a:cxn>
                <a:cxn ang="0">
                  <a:pos x="0" y="438"/>
                </a:cxn>
                <a:cxn ang="0">
                  <a:pos x="0" y="482"/>
                </a:cxn>
                <a:cxn ang="0">
                  <a:pos x="32" y="497"/>
                </a:cxn>
                <a:cxn ang="0">
                  <a:pos x="95" y="474"/>
                </a:cxn>
                <a:cxn ang="0">
                  <a:pos x="177" y="438"/>
                </a:cxn>
                <a:cxn ang="0">
                  <a:pos x="228" y="403"/>
                </a:cxn>
                <a:cxn ang="0">
                  <a:pos x="260" y="375"/>
                </a:cxn>
                <a:cxn ang="0">
                  <a:pos x="252" y="288"/>
                </a:cxn>
                <a:cxn ang="0">
                  <a:pos x="217" y="182"/>
                </a:cxn>
                <a:cxn ang="0">
                  <a:pos x="193" y="123"/>
                </a:cxn>
                <a:cxn ang="0">
                  <a:pos x="189" y="91"/>
                </a:cxn>
                <a:cxn ang="0">
                  <a:pos x="236" y="52"/>
                </a:cxn>
                <a:cxn ang="0">
                  <a:pos x="232" y="40"/>
                </a:cxn>
                <a:cxn ang="0">
                  <a:pos x="197" y="68"/>
                </a:cxn>
                <a:cxn ang="0">
                  <a:pos x="189" y="60"/>
                </a:cxn>
                <a:cxn ang="0">
                  <a:pos x="205" y="4"/>
                </a:cxn>
                <a:cxn ang="0">
                  <a:pos x="193" y="4"/>
                </a:cxn>
                <a:cxn ang="0">
                  <a:pos x="177" y="56"/>
                </a:cxn>
                <a:cxn ang="0">
                  <a:pos x="169" y="52"/>
                </a:cxn>
                <a:cxn ang="0">
                  <a:pos x="162" y="0"/>
                </a:cxn>
                <a:cxn ang="0">
                  <a:pos x="146" y="4"/>
                </a:cxn>
                <a:cxn ang="0">
                  <a:pos x="158" y="64"/>
                </a:cxn>
                <a:cxn ang="0">
                  <a:pos x="150" y="64"/>
                </a:cxn>
                <a:cxn ang="0">
                  <a:pos x="106" y="28"/>
                </a:cxn>
                <a:cxn ang="0">
                  <a:pos x="102" y="40"/>
                </a:cxn>
                <a:cxn ang="0">
                  <a:pos x="142" y="79"/>
                </a:cxn>
                <a:cxn ang="0">
                  <a:pos x="158" y="103"/>
                </a:cxn>
                <a:cxn ang="0">
                  <a:pos x="169" y="146"/>
                </a:cxn>
                <a:cxn ang="0">
                  <a:pos x="193" y="213"/>
                </a:cxn>
                <a:cxn ang="0">
                  <a:pos x="213" y="284"/>
                </a:cxn>
                <a:cxn ang="0">
                  <a:pos x="213" y="344"/>
                </a:cxn>
                <a:cxn ang="0">
                  <a:pos x="213" y="367"/>
                </a:cxn>
                <a:cxn ang="0">
                  <a:pos x="177" y="383"/>
                </a:cxn>
              </a:cxnLst>
              <a:rect l="0" t="0" r="r" b="b"/>
              <a:pathLst>
                <a:path w="260" h="497">
                  <a:moveTo>
                    <a:pt x="177" y="383"/>
                  </a:moveTo>
                  <a:lnTo>
                    <a:pt x="122" y="411"/>
                  </a:lnTo>
                  <a:lnTo>
                    <a:pt x="67" y="423"/>
                  </a:lnTo>
                  <a:lnTo>
                    <a:pt x="12" y="426"/>
                  </a:lnTo>
                  <a:lnTo>
                    <a:pt x="0" y="438"/>
                  </a:lnTo>
                  <a:lnTo>
                    <a:pt x="0" y="482"/>
                  </a:lnTo>
                  <a:lnTo>
                    <a:pt x="32" y="497"/>
                  </a:lnTo>
                  <a:lnTo>
                    <a:pt x="95" y="474"/>
                  </a:lnTo>
                  <a:lnTo>
                    <a:pt x="177" y="438"/>
                  </a:lnTo>
                  <a:lnTo>
                    <a:pt x="228" y="403"/>
                  </a:lnTo>
                  <a:lnTo>
                    <a:pt x="260" y="375"/>
                  </a:lnTo>
                  <a:lnTo>
                    <a:pt x="252" y="288"/>
                  </a:lnTo>
                  <a:lnTo>
                    <a:pt x="217" y="182"/>
                  </a:lnTo>
                  <a:lnTo>
                    <a:pt x="193" y="123"/>
                  </a:lnTo>
                  <a:lnTo>
                    <a:pt x="189" y="91"/>
                  </a:lnTo>
                  <a:lnTo>
                    <a:pt x="236" y="52"/>
                  </a:lnTo>
                  <a:lnTo>
                    <a:pt x="232" y="40"/>
                  </a:lnTo>
                  <a:lnTo>
                    <a:pt x="197" y="68"/>
                  </a:lnTo>
                  <a:lnTo>
                    <a:pt x="189" y="60"/>
                  </a:lnTo>
                  <a:lnTo>
                    <a:pt x="205" y="4"/>
                  </a:lnTo>
                  <a:lnTo>
                    <a:pt x="193" y="4"/>
                  </a:lnTo>
                  <a:lnTo>
                    <a:pt x="177" y="56"/>
                  </a:lnTo>
                  <a:lnTo>
                    <a:pt x="169" y="52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06" y="28"/>
                  </a:lnTo>
                  <a:lnTo>
                    <a:pt x="102" y="40"/>
                  </a:lnTo>
                  <a:lnTo>
                    <a:pt x="142" y="79"/>
                  </a:lnTo>
                  <a:lnTo>
                    <a:pt x="158" y="103"/>
                  </a:lnTo>
                  <a:lnTo>
                    <a:pt x="169" y="146"/>
                  </a:lnTo>
                  <a:lnTo>
                    <a:pt x="193" y="213"/>
                  </a:lnTo>
                  <a:lnTo>
                    <a:pt x="213" y="284"/>
                  </a:lnTo>
                  <a:lnTo>
                    <a:pt x="213" y="344"/>
                  </a:lnTo>
                  <a:lnTo>
                    <a:pt x="213" y="367"/>
                  </a:lnTo>
                  <a:lnTo>
                    <a:pt x="177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9552" y="357301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愛吃糖</a:t>
            </a:r>
            <a:endParaRPr lang="en-US" altLang="zh-TW" sz="2800" dirty="0" smtClean="0"/>
          </a:p>
          <a:p>
            <a:pPr algn="ctr"/>
            <a:r>
              <a:rPr lang="en-US" altLang="zh-TW" sz="2000" dirty="0" smtClean="0"/>
              <a:t>(</a:t>
            </a:r>
            <a:r>
              <a:rPr lang="zh-TW" altLang="en-US" sz="2000" dirty="0" smtClean="0"/>
              <a:t>麵包、麵飯、餅乾不離手）</a:t>
            </a:r>
            <a:endParaRPr lang="zh-TW" alt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899592" y="501317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不喝水</a:t>
            </a:r>
            <a:endParaRPr lang="en-US" altLang="zh-TW" sz="2800" dirty="0" smtClean="0"/>
          </a:p>
          <a:p>
            <a:pPr algn="ctr"/>
            <a:r>
              <a:rPr lang="en-US" altLang="zh-TW" sz="2800" dirty="0" smtClean="0"/>
              <a:t>(</a:t>
            </a:r>
            <a:r>
              <a:rPr lang="zh-TW" altLang="en-US" sz="2800" dirty="0" smtClean="0"/>
              <a:t>或愛喝脫水飲料）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35730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糖</a:t>
            </a:r>
            <a:endParaRPr lang="zh-TW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501317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無氧環境</a:t>
            </a:r>
            <a:endParaRPr lang="zh-TW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7728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癌細胞</a:t>
            </a:r>
            <a:endParaRPr lang="zh-TW" altLang="en-US" sz="2800" dirty="0"/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3924300" y="981075"/>
            <a:ext cx="1260475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98925" y="2865438"/>
            <a:ext cx="1084263" cy="2300288"/>
            <a:chOff x="2582" y="1805"/>
            <a:chExt cx="683" cy="1449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747" y="1805"/>
              <a:ext cx="257" cy="29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0"/>
                </a:cxn>
                <a:cxn ang="0">
                  <a:pos x="99" y="79"/>
                </a:cxn>
                <a:cxn ang="0">
                  <a:pos x="115" y="63"/>
                </a:cxn>
                <a:cxn ang="0">
                  <a:pos x="143" y="40"/>
                </a:cxn>
                <a:cxn ang="0">
                  <a:pos x="182" y="28"/>
                </a:cxn>
                <a:cxn ang="0">
                  <a:pos x="222" y="36"/>
                </a:cxn>
                <a:cxn ang="0">
                  <a:pos x="246" y="67"/>
                </a:cxn>
                <a:cxn ang="0">
                  <a:pos x="257" y="122"/>
                </a:cxn>
                <a:cxn ang="0">
                  <a:pos x="257" y="170"/>
                </a:cxn>
                <a:cxn ang="0">
                  <a:pos x="250" y="229"/>
                </a:cxn>
                <a:cxn ang="0">
                  <a:pos x="218" y="276"/>
                </a:cxn>
                <a:cxn ang="0">
                  <a:pos x="182" y="295"/>
                </a:cxn>
                <a:cxn ang="0">
                  <a:pos x="127" y="288"/>
                </a:cxn>
                <a:cxn ang="0">
                  <a:pos x="95" y="252"/>
                </a:cxn>
                <a:cxn ang="0">
                  <a:pos x="76" y="185"/>
                </a:cxn>
                <a:cxn ang="0">
                  <a:pos x="76" y="138"/>
                </a:cxn>
                <a:cxn ang="0">
                  <a:pos x="84" y="107"/>
                </a:cxn>
                <a:cxn ang="0">
                  <a:pos x="0" y="8"/>
                </a:cxn>
              </a:cxnLst>
              <a:rect l="0" t="0" r="r" b="b"/>
              <a:pathLst>
                <a:path w="257" h="295">
                  <a:moveTo>
                    <a:pt x="0" y="8"/>
                  </a:moveTo>
                  <a:lnTo>
                    <a:pt x="32" y="0"/>
                  </a:lnTo>
                  <a:lnTo>
                    <a:pt x="99" y="79"/>
                  </a:lnTo>
                  <a:lnTo>
                    <a:pt x="115" y="63"/>
                  </a:lnTo>
                  <a:lnTo>
                    <a:pt x="143" y="40"/>
                  </a:lnTo>
                  <a:lnTo>
                    <a:pt x="182" y="28"/>
                  </a:lnTo>
                  <a:lnTo>
                    <a:pt x="222" y="36"/>
                  </a:lnTo>
                  <a:lnTo>
                    <a:pt x="246" y="67"/>
                  </a:lnTo>
                  <a:lnTo>
                    <a:pt x="257" y="122"/>
                  </a:lnTo>
                  <a:lnTo>
                    <a:pt x="257" y="170"/>
                  </a:lnTo>
                  <a:lnTo>
                    <a:pt x="250" y="229"/>
                  </a:lnTo>
                  <a:lnTo>
                    <a:pt x="218" y="276"/>
                  </a:lnTo>
                  <a:lnTo>
                    <a:pt x="182" y="295"/>
                  </a:lnTo>
                  <a:lnTo>
                    <a:pt x="127" y="288"/>
                  </a:lnTo>
                  <a:lnTo>
                    <a:pt x="95" y="252"/>
                  </a:lnTo>
                  <a:lnTo>
                    <a:pt x="76" y="185"/>
                  </a:lnTo>
                  <a:lnTo>
                    <a:pt x="76" y="138"/>
                  </a:lnTo>
                  <a:lnTo>
                    <a:pt x="84" y="10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27" y="2137"/>
              <a:ext cx="217" cy="513"/>
            </a:xfrm>
            <a:custGeom>
              <a:avLst/>
              <a:gdLst/>
              <a:ahLst/>
              <a:cxnLst>
                <a:cxn ang="0">
                  <a:pos x="7" y="63"/>
                </a:cxn>
                <a:cxn ang="0">
                  <a:pos x="39" y="15"/>
                </a:cxn>
                <a:cxn ang="0">
                  <a:pos x="67" y="0"/>
                </a:cxn>
                <a:cxn ang="0">
                  <a:pos x="106" y="0"/>
                </a:cxn>
                <a:cxn ang="0">
                  <a:pos x="153" y="31"/>
                </a:cxn>
                <a:cxn ang="0">
                  <a:pos x="181" y="94"/>
                </a:cxn>
                <a:cxn ang="0">
                  <a:pos x="197" y="189"/>
                </a:cxn>
                <a:cxn ang="0">
                  <a:pos x="213" y="288"/>
                </a:cxn>
                <a:cxn ang="0">
                  <a:pos x="217" y="366"/>
                </a:cxn>
                <a:cxn ang="0">
                  <a:pos x="213" y="438"/>
                </a:cxn>
                <a:cxn ang="0">
                  <a:pos x="189" y="485"/>
                </a:cxn>
                <a:cxn ang="0">
                  <a:pos x="142" y="509"/>
                </a:cxn>
                <a:cxn ang="0">
                  <a:pos x="78" y="513"/>
                </a:cxn>
                <a:cxn ang="0">
                  <a:pos x="39" y="493"/>
                </a:cxn>
                <a:cxn ang="0">
                  <a:pos x="15" y="457"/>
                </a:cxn>
                <a:cxn ang="0">
                  <a:pos x="11" y="347"/>
                </a:cxn>
                <a:cxn ang="0">
                  <a:pos x="0" y="193"/>
                </a:cxn>
                <a:cxn ang="0">
                  <a:pos x="3" y="106"/>
                </a:cxn>
                <a:cxn ang="0">
                  <a:pos x="7" y="63"/>
                </a:cxn>
              </a:cxnLst>
              <a:rect l="0" t="0" r="r" b="b"/>
              <a:pathLst>
                <a:path w="217" h="513">
                  <a:moveTo>
                    <a:pt x="7" y="63"/>
                  </a:moveTo>
                  <a:lnTo>
                    <a:pt x="39" y="15"/>
                  </a:lnTo>
                  <a:lnTo>
                    <a:pt x="67" y="0"/>
                  </a:lnTo>
                  <a:lnTo>
                    <a:pt x="106" y="0"/>
                  </a:lnTo>
                  <a:lnTo>
                    <a:pt x="153" y="31"/>
                  </a:lnTo>
                  <a:lnTo>
                    <a:pt x="181" y="94"/>
                  </a:lnTo>
                  <a:lnTo>
                    <a:pt x="197" y="189"/>
                  </a:lnTo>
                  <a:lnTo>
                    <a:pt x="213" y="288"/>
                  </a:lnTo>
                  <a:lnTo>
                    <a:pt x="217" y="366"/>
                  </a:lnTo>
                  <a:lnTo>
                    <a:pt x="213" y="438"/>
                  </a:lnTo>
                  <a:lnTo>
                    <a:pt x="189" y="485"/>
                  </a:lnTo>
                  <a:lnTo>
                    <a:pt x="142" y="509"/>
                  </a:lnTo>
                  <a:lnTo>
                    <a:pt x="78" y="513"/>
                  </a:lnTo>
                  <a:lnTo>
                    <a:pt x="39" y="493"/>
                  </a:lnTo>
                  <a:lnTo>
                    <a:pt x="15" y="457"/>
                  </a:lnTo>
                  <a:lnTo>
                    <a:pt x="11" y="347"/>
                  </a:lnTo>
                  <a:lnTo>
                    <a:pt x="0" y="193"/>
                  </a:lnTo>
                  <a:lnTo>
                    <a:pt x="3" y="106"/>
                  </a:lnTo>
                  <a:lnTo>
                    <a:pt x="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57" y="1829"/>
              <a:ext cx="308" cy="418"/>
            </a:xfrm>
            <a:custGeom>
              <a:avLst/>
              <a:gdLst/>
              <a:ahLst/>
              <a:cxnLst>
                <a:cxn ang="0">
                  <a:pos x="197" y="20"/>
                </a:cxn>
                <a:cxn ang="0">
                  <a:pos x="162" y="4"/>
                </a:cxn>
                <a:cxn ang="0">
                  <a:pos x="138" y="4"/>
                </a:cxn>
                <a:cxn ang="0">
                  <a:pos x="115" y="32"/>
                </a:cxn>
                <a:cxn ang="0">
                  <a:pos x="130" y="95"/>
                </a:cxn>
                <a:cxn ang="0">
                  <a:pos x="130" y="110"/>
                </a:cxn>
                <a:cxn ang="0">
                  <a:pos x="197" y="118"/>
                </a:cxn>
                <a:cxn ang="0">
                  <a:pos x="229" y="162"/>
                </a:cxn>
                <a:cxn ang="0">
                  <a:pos x="272" y="217"/>
                </a:cxn>
                <a:cxn ang="0">
                  <a:pos x="284" y="276"/>
                </a:cxn>
                <a:cxn ang="0">
                  <a:pos x="265" y="319"/>
                </a:cxn>
                <a:cxn ang="0">
                  <a:pos x="217" y="339"/>
                </a:cxn>
                <a:cxn ang="0">
                  <a:pos x="150" y="347"/>
                </a:cxn>
                <a:cxn ang="0">
                  <a:pos x="75" y="347"/>
                </a:cxn>
                <a:cxn ang="0">
                  <a:pos x="43" y="331"/>
                </a:cxn>
                <a:cxn ang="0">
                  <a:pos x="20" y="339"/>
                </a:cxn>
                <a:cxn ang="0">
                  <a:pos x="0" y="363"/>
                </a:cxn>
                <a:cxn ang="0">
                  <a:pos x="36" y="410"/>
                </a:cxn>
                <a:cxn ang="0">
                  <a:pos x="71" y="418"/>
                </a:cxn>
                <a:cxn ang="0">
                  <a:pos x="209" y="390"/>
                </a:cxn>
                <a:cxn ang="0">
                  <a:pos x="292" y="335"/>
                </a:cxn>
                <a:cxn ang="0">
                  <a:pos x="308" y="300"/>
                </a:cxn>
                <a:cxn ang="0">
                  <a:pos x="308" y="241"/>
                </a:cxn>
                <a:cxn ang="0">
                  <a:pos x="272" y="174"/>
                </a:cxn>
                <a:cxn ang="0">
                  <a:pos x="221" y="110"/>
                </a:cxn>
                <a:cxn ang="0">
                  <a:pos x="205" y="79"/>
                </a:cxn>
                <a:cxn ang="0">
                  <a:pos x="186" y="43"/>
                </a:cxn>
                <a:cxn ang="0">
                  <a:pos x="182" y="8"/>
                </a:cxn>
                <a:cxn ang="0">
                  <a:pos x="170" y="0"/>
                </a:cxn>
                <a:cxn ang="0">
                  <a:pos x="158" y="4"/>
                </a:cxn>
                <a:cxn ang="0">
                  <a:pos x="197" y="20"/>
                </a:cxn>
              </a:cxnLst>
              <a:rect l="0" t="0" r="r" b="b"/>
              <a:pathLst>
                <a:path w="308" h="418">
                  <a:moveTo>
                    <a:pt x="197" y="20"/>
                  </a:moveTo>
                  <a:lnTo>
                    <a:pt x="162" y="4"/>
                  </a:lnTo>
                  <a:lnTo>
                    <a:pt x="138" y="4"/>
                  </a:lnTo>
                  <a:lnTo>
                    <a:pt x="115" y="32"/>
                  </a:lnTo>
                  <a:lnTo>
                    <a:pt x="130" y="95"/>
                  </a:lnTo>
                  <a:lnTo>
                    <a:pt x="130" y="110"/>
                  </a:lnTo>
                  <a:lnTo>
                    <a:pt x="197" y="118"/>
                  </a:lnTo>
                  <a:lnTo>
                    <a:pt x="229" y="162"/>
                  </a:lnTo>
                  <a:lnTo>
                    <a:pt x="272" y="217"/>
                  </a:lnTo>
                  <a:lnTo>
                    <a:pt x="284" y="276"/>
                  </a:lnTo>
                  <a:lnTo>
                    <a:pt x="265" y="319"/>
                  </a:lnTo>
                  <a:lnTo>
                    <a:pt x="217" y="339"/>
                  </a:lnTo>
                  <a:lnTo>
                    <a:pt x="150" y="347"/>
                  </a:lnTo>
                  <a:lnTo>
                    <a:pt x="75" y="347"/>
                  </a:lnTo>
                  <a:lnTo>
                    <a:pt x="43" y="331"/>
                  </a:lnTo>
                  <a:lnTo>
                    <a:pt x="20" y="339"/>
                  </a:lnTo>
                  <a:lnTo>
                    <a:pt x="0" y="363"/>
                  </a:lnTo>
                  <a:lnTo>
                    <a:pt x="36" y="410"/>
                  </a:lnTo>
                  <a:lnTo>
                    <a:pt x="71" y="418"/>
                  </a:lnTo>
                  <a:lnTo>
                    <a:pt x="209" y="390"/>
                  </a:lnTo>
                  <a:lnTo>
                    <a:pt x="292" y="335"/>
                  </a:lnTo>
                  <a:lnTo>
                    <a:pt x="308" y="300"/>
                  </a:lnTo>
                  <a:lnTo>
                    <a:pt x="308" y="241"/>
                  </a:lnTo>
                  <a:lnTo>
                    <a:pt x="272" y="174"/>
                  </a:lnTo>
                  <a:lnTo>
                    <a:pt x="221" y="110"/>
                  </a:lnTo>
                  <a:lnTo>
                    <a:pt x="205" y="79"/>
                  </a:lnTo>
                  <a:lnTo>
                    <a:pt x="186" y="43"/>
                  </a:lnTo>
                  <a:lnTo>
                    <a:pt x="182" y="8"/>
                  </a:lnTo>
                  <a:lnTo>
                    <a:pt x="170" y="0"/>
                  </a:lnTo>
                  <a:lnTo>
                    <a:pt x="158" y="4"/>
                  </a:lnTo>
                  <a:lnTo>
                    <a:pt x="19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2" y="1872"/>
              <a:ext cx="332" cy="384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45" y="8"/>
                </a:cxn>
                <a:cxn ang="0">
                  <a:pos x="67" y="0"/>
                </a:cxn>
                <a:cxn ang="0">
                  <a:pos x="101" y="16"/>
                </a:cxn>
                <a:cxn ang="0">
                  <a:pos x="109" y="81"/>
                </a:cxn>
                <a:cxn ang="0">
                  <a:pos x="115" y="95"/>
                </a:cxn>
                <a:cxn ang="0">
                  <a:pos x="55" y="128"/>
                </a:cxn>
                <a:cxn ang="0">
                  <a:pos x="43" y="179"/>
                </a:cxn>
                <a:cxn ang="0">
                  <a:pos x="24" y="246"/>
                </a:cxn>
                <a:cxn ang="0">
                  <a:pos x="36" y="305"/>
                </a:cxn>
                <a:cxn ang="0">
                  <a:pos x="69" y="339"/>
                </a:cxn>
                <a:cxn ang="0">
                  <a:pos x="121" y="339"/>
                </a:cxn>
                <a:cxn ang="0">
                  <a:pos x="186" y="321"/>
                </a:cxn>
                <a:cxn ang="0">
                  <a:pos x="255" y="293"/>
                </a:cxn>
                <a:cxn ang="0">
                  <a:pos x="279" y="268"/>
                </a:cxn>
                <a:cxn ang="0">
                  <a:pos x="304" y="266"/>
                </a:cxn>
                <a:cxn ang="0">
                  <a:pos x="332" y="280"/>
                </a:cxn>
                <a:cxn ang="0">
                  <a:pos x="316" y="337"/>
                </a:cxn>
                <a:cxn ang="0">
                  <a:pos x="287" y="358"/>
                </a:cxn>
                <a:cxn ang="0">
                  <a:pos x="146" y="384"/>
                </a:cxn>
                <a:cxn ang="0">
                  <a:pos x="49" y="364"/>
                </a:cxn>
                <a:cxn ang="0">
                  <a:pos x="22" y="337"/>
                </a:cxn>
                <a:cxn ang="0">
                  <a:pos x="0" y="282"/>
                </a:cxn>
                <a:cxn ang="0">
                  <a:pos x="8" y="207"/>
                </a:cxn>
                <a:cxn ang="0">
                  <a:pos x="32" y="128"/>
                </a:cxn>
                <a:cxn ang="0">
                  <a:pos x="34" y="95"/>
                </a:cxn>
                <a:cxn ang="0">
                  <a:pos x="40" y="53"/>
                </a:cxn>
                <a:cxn ang="0">
                  <a:pos x="30" y="20"/>
                </a:cxn>
                <a:cxn ang="0">
                  <a:pos x="38" y="8"/>
                </a:cxn>
                <a:cxn ang="0">
                  <a:pos x="49" y="6"/>
                </a:cxn>
                <a:cxn ang="0">
                  <a:pos x="20" y="35"/>
                </a:cxn>
              </a:cxnLst>
              <a:rect l="0" t="0" r="r" b="b"/>
              <a:pathLst>
                <a:path w="332" h="384">
                  <a:moveTo>
                    <a:pt x="20" y="35"/>
                  </a:moveTo>
                  <a:lnTo>
                    <a:pt x="45" y="8"/>
                  </a:lnTo>
                  <a:lnTo>
                    <a:pt x="67" y="0"/>
                  </a:lnTo>
                  <a:lnTo>
                    <a:pt x="101" y="16"/>
                  </a:lnTo>
                  <a:lnTo>
                    <a:pt x="109" y="81"/>
                  </a:lnTo>
                  <a:lnTo>
                    <a:pt x="115" y="95"/>
                  </a:lnTo>
                  <a:lnTo>
                    <a:pt x="55" y="128"/>
                  </a:lnTo>
                  <a:lnTo>
                    <a:pt x="43" y="179"/>
                  </a:lnTo>
                  <a:lnTo>
                    <a:pt x="24" y="246"/>
                  </a:lnTo>
                  <a:lnTo>
                    <a:pt x="36" y="305"/>
                  </a:lnTo>
                  <a:lnTo>
                    <a:pt x="69" y="339"/>
                  </a:lnTo>
                  <a:lnTo>
                    <a:pt x="121" y="339"/>
                  </a:lnTo>
                  <a:lnTo>
                    <a:pt x="186" y="321"/>
                  </a:lnTo>
                  <a:lnTo>
                    <a:pt x="255" y="293"/>
                  </a:lnTo>
                  <a:lnTo>
                    <a:pt x="279" y="268"/>
                  </a:lnTo>
                  <a:lnTo>
                    <a:pt x="304" y="266"/>
                  </a:lnTo>
                  <a:lnTo>
                    <a:pt x="332" y="280"/>
                  </a:lnTo>
                  <a:lnTo>
                    <a:pt x="316" y="337"/>
                  </a:lnTo>
                  <a:lnTo>
                    <a:pt x="287" y="358"/>
                  </a:lnTo>
                  <a:lnTo>
                    <a:pt x="146" y="384"/>
                  </a:lnTo>
                  <a:lnTo>
                    <a:pt x="49" y="364"/>
                  </a:lnTo>
                  <a:lnTo>
                    <a:pt x="22" y="337"/>
                  </a:lnTo>
                  <a:lnTo>
                    <a:pt x="0" y="282"/>
                  </a:lnTo>
                  <a:lnTo>
                    <a:pt x="8" y="207"/>
                  </a:lnTo>
                  <a:lnTo>
                    <a:pt x="32" y="128"/>
                  </a:lnTo>
                  <a:lnTo>
                    <a:pt x="34" y="95"/>
                  </a:lnTo>
                  <a:lnTo>
                    <a:pt x="40" y="53"/>
                  </a:lnTo>
                  <a:lnTo>
                    <a:pt x="30" y="20"/>
                  </a:lnTo>
                  <a:lnTo>
                    <a:pt x="38" y="8"/>
                  </a:lnTo>
                  <a:lnTo>
                    <a:pt x="49" y="6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657" y="2510"/>
              <a:ext cx="509" cy="744"/>
              <a:chOff x="2657" y="2510"/>
              <a:chExt cx="509" cy="744"/>
            </a:xfrm>
          </p:grpSpPr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979" y="2554"/>
                <a:ext cx="187" cy="700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42" y="0"/>
                  </a:cxn>
                  <a:cxn ang="0">
                    <a:pos x="10" y="10"/>
                  </a:cxn>
                  <a:cxn ang="0">
                    <a:pos x="0" y="39"/>
                  </a:cxn>
                  <a:cxn ang="0">
                    <a:pos x="2" y="67"/>
                  </a:cxn>
                  <a:cxn ang="0">
                    <a:pos x="20" y="97"/>
                  </a:cxn>
                  <a:cxn ang="0">
                    <a:pos x="83" y="177"/>
                  </a:cxn>
                  <a:cxn ang="0">
                    <a:pos x="111" y="237"/>
                  </a:cxn>
                  <a:cxn ang="0">
                    <a:pos x="146" y="300"/>
                  </a:cxn>
                  <a:cxn ang="0">
                    <a:pos x="150" y="337"/>
                  </a:cxn>
                  <a:cxn ang="0">
                    <a:pos x="146" y="392"/>
                  </a:cxn>
                  <a:cxn ang="0">
                    <a:pos x="134" y="434"/>
                  </a:cxn>
                  <a:cxn ang="0">
                    <a:pos x="101" y="471"/>
                  </a:cxn>
                  <a:cxn ang="0">
                    <a:pos x="67" y="524"/>
                  </a:cxn>
                  <a:cxn ang="0">
                    <a:pos x="28" y="578"/>
                  </a:cxn>
                  <a:cxn ang="0">
                    <a:pos x="8" y="629"/>
                  </a:cxn>
                  <a:cxn ang="0">
                    <a:pos x="0" y="664"/>
                  </a:cxn>
                  <a:cxn ang="0">
                    <a:pos x="22" y="676"/>
                  </a:cxn>
                  <a:cxn ang="0">
                    <a:pos x="42" y="661"/>
                  </a:cxn>
                  <a:cxn ang="0">
                    <a:pos x="73" y="664"/>
                  </a:cxn>
                  <a:cxn ang="0">
                    <a:pos x="126" y="696"/>
                  </a:cxn>
                  <a:cxn ang="0">
                    <a:pos x="150" y="700"/>
                  </a:cxn>
                  <a:cxn ang="0">
                    <a:pos x="158" y="678"/>
                  </a:cxn>
                  <a:cxn ang="0">
                    <a:pos x="138" y="661"/>
                  </a:cxn>
                  <a:cxn ang="0">
                    <a:pos x="111" y="643"/>
                  </a:cxn>
                  <a:cxn ang="0">
                    <a:pos x="56" y="631"/>
                  </a:cxn>
                  <a:cxn ang="0">
                    <a:pos x="36" y="631"/>
                  </a:cxn>
                  <a:cxn ang="0">
                    <a:pos x="52" y="597"/>
                  </a:cxn>
                  <a:cxn ang="0">
                    <a:pos x="79" y="544"/>
                  </a:cxn>
                  <a:cxn ang="0">
                    <a:pos x="124" y="501"/>
                  </a:cxn>
                  <a:cxn ang="0">
                    <a:pos x="154" y="452"/>
                  </a:cxn>
                  <a:cxn ang="0">
                    <a:pos x="182" y="381"/>
                  </a:cxn>
                  <a:cxn ang="0">
                    <a:pos x="187" y="314"/>
                  </a:cxn>
                  <a:cxn ang="0">
                    <a:pos x="176" y="239"/>
                  </a:cxn>
                  <a:cxn ang="0">
                    <a:pos x="144" y="154"/>
                  </a:cxn>
                  <a:cxn ang="0">
                    <a:pos x="99" y="69"/>
                  </a:cxn>
                  <a:cxn ang="0">
                    <a:pos x="67" y="14"/>
                  </a:cxn>
                </a:cxnLst>
                <a:rect l="0" t="0" r="r" b="b"/>
                <a:pathLst>
                  <a:path w="187" h="700">
                    <a:moveTo>
                      <a:pt x="67" y="14"/>
                    </a:moveTo>
                    <a:lnTo>
                      <a:pt x="42" y="0"/>
                    </a:lnTo>
                    <a:lnTo>
                      <a:pt x="10" y="10"/>
                    </a:lnTo>
                    <a:lnTo>
                      <a:pt x="0" y="39"/>
                    </a:lnTo>
                    <a:lnTo>
                      <a:pt x="2" y="67"/>
                    </a:lnTo>
                    <a:lnTo>
                      <a:pt x="20" y="97"/>
                    </a:lnTo>
                    <a:lnTo>
                      <a:pt x="83" y="177"/>
                    </a:lnTo>
                    <a:lnTo>
                      <a:pt x="111" y="237"/>
                    </a:lnTo>
                    <a:lnTo>
                      <a:pt x="146" y="300"/>
                    </a:lnTo>
                    <a:lnTo>
                      <a:pt x="150" y="337"/>
                    </a:lnTo>
                    <a:lnTo>
                      <a:pt x="146" y="392"/>
                    </a:lnTo>
                    <a:lnTo>
                      <a:pt x="134" y="434"/>
                    </a:lnTo>
                    <a:lnTo>
                      <a:pt x="101" y="471"/>
                    </a:lnTo>
                    <a:lnTo>
                      <a:pt x="67" y="524"/>
                    </a:lnTo>
                    <a:lnTo>
                      <a:pt x="28" y="578"/>
                    </a:lnTo>
                    <a:lnTo>
                      <a:pt x="8" y="629"/>
                    </a:lnTo>
                    <a:lnTo>
                      <a:pt x="0" y="664"/>
                    </a:lnTo>
                    <a:lnTo>
                      <a:pt x="22" y="676"/>
                    </a:lnTo>
                    <a:lnTo>
                      <a:pt x="42" y="661"/>
                    </a:lnTo>
                    <a:lnTo>
                      <a:pt x="73" y="664"/>
                    </a:lnTo>
                    <a:lnTo>
                      <a:pt x="126" y="696"/>
                    </a:lnTo>
                    <a:lnTo>
                      <a:pt x="150" y="700"/>
                    </a:lnTo>
                    <a:lnTo>
                      <a:pt x="158" y="678"/>
                    </a:lnTo>
                    <a:lnTo>
                      <a:pt x="138" y="661"/>
                    </a:lnTo>
                    <a:lnTo>
                      <a:pt x="111" y="643"/>
                    </a:lnTo>
                    <a:lnTo>
                      <a:pt x="56" y="631"/>
                    </a:lnTo>
                    <a:lnTo>
                      <a:pt x="36" y="631"/>
                    </a:lnTo>
                    <a:lnTo>
                      <a:pt x="52" y="597"/>
                    </a:lnTo>
                    <a:lnTo>
                      <a:pt x="79" y="544"/>
                    </a:lnTo>
                    <a:lnTo>
                      <a:pt x="124" y="501"/>
                    </a:lnTo>
                    <a:lnTo>
                      <a:pt x="154" y="452"/>
                    </a:lnTo>
                    <a:lnTo>
                      <a:pt x="182" y="381"/>
                    </a:lnTo>
                    <a:lnTo>
                      <a:pt x="187" y="314"/>
                    </a:lnTo>
                    <a:lnTo>
                      <a:pt x="176" y="239"/>
                    </a:lnTo>
                    <a:lnTo>
                      <a:pt x="144" y="154"/>
                    </a:lnTo>
                    <a:lnTo>
                      <a:pt x="99" y="69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2657" y="2510"/>
                <a:ext cx="257" cy="674"/>
              </a:xfrm>
              <a:custGeom>
                <a:avLst/>
                <a:gdLst/>
                <a:ahLst/>
                <a:cxnLst>
                  <a:cxn ang="0">
                    <a:pos x="197" y="8"/>
                  </a:cxn>
                  <a:cxn ang="0">
                    <a:pos x="223" y="0"/>
                  </a:cxn>
                  <a:cxn ang="0">
                    <a:pos x="253" y="14"/>
                  </a:cxn>
                  <a:cxn ang="0">
                    <a:pos x="257" y="45"/>
                  </a:cxn>
                  <a:cxn ang="0">
                    <a:pos x="251" y="73"/>
                  </a:cxn>
                  <a:cxn ang="0">
                    <a:pos x="227" y="97"/>
                  </a:cxn>
                  <a:cxn ang="0">
                    <a:pos x="152" y="168"/>
                  </a:cxn>
                  <a:cxn ang="0">
                    <a:pos x="116" y="223"/>
                  </a:cxn>
                  <a:cxn ang="0">
                    <a:pos x="71" y="280"/>
                  </a:cxn>
                  <a:cxn ang="0">
                    <a:pos x="63" y="315"/>
                  </a:cxn>
                  <a:cxn ang="0">
                    <a:pos x="57" y="371"/>
                  </a:cxn>
                  <a:cxn ang="0">
                    <a:pos x="63" y="414"/>
                  </a:cxn>
                  <a:cxn ang="0">
                    <a:pos x="88" y="457"/>
                  </a:cxn>
                  <a:cxn ang="0">
                    <a:pos x="114" y="514"/>
                  </a:cxn>
                  <a:cxn ang="0">
                    <a:pos x="148" y="572"/>
                  </a:cxn>
                  <a:cxn ang="0">
                    <a:pos x="158" y="627"/>
                  </a:cxn>
                  <a:cxn ang="0">
                    <a:pos x="158" y="662"/>
                  </a:cxn>
                  <a:cxn ang="0">
                    <a:pos x="136" y="672"/>
                  </a:cxn>
                  <a:cxn ang="0">
                    <a:pos x="120" y="652"/>
                  </a:cxn>
                  <a:cxn ang="0">
                    <a:pos x="88" y="650"/>
                  </a:cxn>
                  <a:cxn ang="0">
                    <a:pos x="27" y="674"/>
                  </a:cxn>
                  <a:cxn ang="0">
                    <a:pos x="5" y="674"/>
                  </a:cxn>
                  <a:cxn ang="0">
                    <a:pos x="0" y="650"/>
                  </a:cxn>
                  <a:cxn ang="0">
                    <a:pos x="23" y="639"/>
                  </a:cxn>
                  <a:cxn ang="0">
                    <a:pos x="55" y="625"/>
                  </a:cxn>
                  <a:cxn ang="0">
                    <a:pos x="110" y="623"/>
                  </a:cxn>
                  <a:cxn ang="0">
                    <a:pos x="130" y="625"/>
                  </a:cxn>
                  <a:cxn ang="0">
                    <a:pos x="118" y="589"/>
                  </a:cxn>
                  <a:cxn ang="0">
                    <a:pos x="100" y="532"/>
                  </a:cxn>
                  <a:cxn ang="0">
                    <a:pos x="63" y="481"/>
                  </a:cxn>
                  <a:cxn ang="0">
                    <a:pos x="39" y="428"/>
                  </a:cxn>
                  <a:cxn ang="0">
                    <a:pos x="23" y="355"/>
                  </a:cxn>
                  <a:cxn ang="0">
                    <a:pos x="27" y="286"/>
                  </a:cxn>
                  <a:cxn ang="0">
                    <a:pos x="51" y="213"/>
                  </a:cxn>
                  <a:cxn ang="0">
                    <a:pos x="96" y="136"/>
                  </a:cxn>
                  <a:cxn ang="0">
                    <a:pos x="156" y="57"/>
                  </a:cxn>
                  <a:cxn ang="0">
                    <a:pos x="197" y="8"/>
                  </a:cxn>
                </a:cxnLst>
                <a:rect l="0" t="0" r="r" b="b"/>
                <a:pathLst>
                  <a:path w="257" h="674">
                    <a:moveTo>
                      <a:pt x="197" y="8"/>
                    </a:moveTo>
                    <a:lnTo>
                      <a:pt x="223" y="0"/>
                    </a:lnTo>
                    <a:lnTo>
                      <a:pt x="253" y="14"/>
                    </a:lnTo>
                    <a:lnTo>
                      <a:pt x="257" y="45"/>
                    </a:lnTo>
                    <a:lnTo>
                      <a:pt x="251" y="73"/>
                    </a:lnTo>
                    <a:lnTo>
                      <a:pt x="227" y="97"/>
                    </a:lnTo>
                    <a:lnTo>
                      <a:pt x="152" y="168"/>
                    </a:lnTo>
                    <a:lnTo>
                      <a:pt x="116" y="223"/>
                    </a:lnTo>
                    <a:lnTo>
                      <a:pt x="71" y="280"/>
                    </a:lnTo>
                    <a:lnTo>
                      <a:pt x="63" y="315"/>
                    </a:lnTo>
                    <a:lnTo>
                      <a:pt x="57" y="371"/>
                    </a:lnTo>
                    <a:lnTo>
                      <a:pt x="63" y="414"/>
                    </a:lnTo>
                    <a:lnTo>
                      <a:pt x="88" y="457"/>
                    </a:lnTo>
                    <a:lnTo>
                      <a:pt x="114" y="514"/>
                    </a:lnTo>
                    <a:lnTo>
                      <a:pt x="148" y="572"/>
                    </a:lnTo>
                    <a:lnTo>
                      <a:pt x="158" y="627"/>
                    </a:lnTo>
                    <a:lnTo>
                      <a:pt x="158" y="662"/>
                    </a:lnTo>
                    <a:lnTo>
                      <a:pt x="136" y="672"/>
                    </a:lnTo>
                    <a:lnTo>
                      <a:pt x="120" y="652"/>
                    </a:lnTo>
                    <a:lnTo>
                      <a:pt x="88" y="650"/>
                    </a:lnTo>
                    <a:lnTo>
                      <a:pt x="27" y="674"/>
                    </a:lnTo>
                    <a:lnTo>
                      <a:pt x="5" y="674"/>
                    </a:lnTo>
                    <a:lnTo>
                      <a:pt x="0" y="650"/>
                    </a:lnTo>
                    <a:lnTo>
                      <a:pt x="23" y="639"/>
                    </a:lnTo>
                    <a:lnTo>
                      <a:pt x="55" y="625"/>
                    </a:lnTo>
                    <a:lnTo>
                      <a:pt x="110" y="623"/>
                    </a:lnTo>
                    <a:lnTo>
                      <a:pt x="130" y="625"/>
                    </a:lnTo>
                    <a:lnTo>
                      <a:pt x="118" y="589"/>
                    </a:lnTo>
                    <a:lnTo>
                      <a:pt x="100" y="532"/>
                    </a:lnTo>
                    <a:lnTo>
                      <a:pt x="63" y="481"/>
                    </a:lnTo>
                    <a:lnTo>
                      <a:pt x="39" y="428"/>
                    </a:lnTo>
                    <a:lnTo>
                      <a:pt x="23" y="355"/>
                    </a:lnTo>
                    <a:lnTo>
                      <a:pt x="27" y="286"/>
                    </a:lnTo>
                    <a:lnTo>
                      <a:pt x="51" y="213"/>
                    </a:lnTo>
                    <a:lnTo>
                      <a:pt x="96" y="136"/>
                    </a:lnTo>
                    <a:lnTo>
                      <a:pt x="156" y="57"/>
                    </a:lnTo>
                    <a:lnTo>
                      <a:pt x="19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986213" y="4525963"/>
            <a:ext cx="1128713" cy="1601788"/>
            <a:chOff x="2511" y="2851"/>
            <a:chExt cx="711" cy="1009"/>
          </a:xfrm>
        </p:grpSpPr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847" y="2851"/>
              <a:ext cx="173" cy="324"/>
            </a:xfrm>
            <a:custGeom>
              <a:avLst/>
              <a:gdLst/>
              <a:ahLst/>
              <a:cxnLst>
                <a:cxn ang="0">
                  <a:pos x="3" y="190"/>
                </a:cxn>
                <a:cxn ang="0">
                  <a:pos x="19" y="138"/>
                </a:cxn>
                <a:cxn ang="0">
                  <a:pos x="62" y="103"/>
                </a:cxn>
                <a:cxn ang="0">
                  <a:pos x="82" y="103"/>
                </a:cxn>
                <a:cxn ang="0">
                  <a:pos x="82" y="0"/>
                </a:cxn>
                <a:cxn ang="0">
                  <a:pos x="110" y="4"/>
                </a:cxn>
                <a:cxn ang="0">
                  <a:pos x="102" y="107"/>
                </a:cxn>
                <a:cxn ang="0">
                  <a:pos x="137" y="119"/>
                </a:cxn>
                <a:cxn ang="0">
                  <a:pos x="165" y="154"/>
                </a:cxn>
                <a:cxn ang="0">
                  <a:pos x="173" y="205"/>
                </a:cxn>
                <a:cxn ang="0">
                  <a:pos x="149" y="277"/>
                </a:cxn>
                <a:cxn ang="0">
                  <a:pos x="98" y="320"/>
                </a:cxn>
                <a:cxn ang="0">
                  <a:pos x="51" y="324"/>
                </a:cxn>
                <a:cxn ang="0">
                  <a:pos x="19" y="304"/>
                </a:cxn>
                <a:cxn ang="0">
                  <a:pos x="0" y="253"/>
                </a:cxn>
                <a:cxn ang="0">
                  <a:pos x="3" y="205"/>
                </a:cxn>
                <a:cxn ang="0">
                  <a:pos x="3" y="190"/>
                </a:cxn>
              </a:cxnLst>
              <a:rect l="0" t="0" r="r" b="b"/>
              <a:pathLst>
                <a:path w="173" h="324">
                  <a:moveTo>
                    <a:pt x="3" y="190"/>
                  </a:moveTo>
                  <a:lnTo>
                    <a:pt x="19" y="138"/>
                  </a:lnTo>
                  <a:lnTo>
                    <a:pt x="62" y="103"/>
                  </a:lnTo>
                  <a:lnTo>
                    <a:pt x="82" y="103"/>
                  </a:lnTo>
                  <a:lnTo>
                    <a:pt x="82" y="0"/>
                  </a:lnTo>
                  <a:lnTo>
                    <a:pt x="110" y="4"/>
                  </a:lnTo>
                  <a:lnTo>
                    <a:pt x="102" y="107"/>
                  </a:lnTo>
                  <a:lnTo>
                    <a:pt x="137" y="119"/>
                  </a:lnTo>
                  <a:lnTo>
                    <a:pt x="165" y="154"/>
                  </a:lnTo>
                  <a:lnTo>
                    <a:pt x="173" y="205"/>
                  </a:lnTo>
                  <a:lnTo>
                    <a:pt x="149" y="277"/>
                  </a:lnTo>
                  <a:lnTo>
                    <a:pt x="98" y="320"/>
                  </a:lnTo>
                  <a:lnTo>
                    <a:pt x="51" y="324"/>
                  </a:lnTo>
                  <a:lnTo>
                    <a:pt x="19" y="304"/>
                  </a:lnTo>
                  <a:lnTo>
                    <a:pt x="0" y="253"/>
                  </a:lnTo>
                  <a:lnTo>
                    <a:pt x="3" y="205"/>
                  </a:lnTo>
                  <a:lnTo>
                    <a:pt x="3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2705" y="3175"/>
              <a:ext cx="308" cy="441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67" y="0"/>
                </a:cxn>
                <a:cxn ang="0">
                  <a:pos x="115" y="0"/>
                </a:cxn>
                <a:cxn ang="0">
                  <a:pos x="174" y="7"/>
                </a:cxn>
                <a:cxn ang="0">
                  <a:pos x="213" y="23"/>
                </a:cxn>
                <a:cxn ang="0">
                  <a:pos x="257" y="35"/>
                </a:cxn>
                <a:cxn ang="0">
                  <a:pos x="296" y="55"/>
                </a:cxn>
                <a:cxn ang="0">
                  <a:pos x="308" y="86"/>
                </a:cxn>
                <a:cxn ang="0">
                  <a:pos x="308" y="129"/>
                </a:cxn>
                <a:cxn ang="0">
                  <a:pos x="288" y="181"/>
                </a:cxn>
                <a:cxn ang="0">
                  <a:pos x="245" y="252"/>
                </a:cxn>
                <a:cxn ang="0">
                  <a:pos x="233" y="287"/>
                </a:cxn>
                <a:cxn ang="0">
                  <a:pos x="237" y="346"/>
                </a:cxn>
                <a:cxn ang="0">
                  <a:pos x="245" y="381"/>
                </a:cxn>
                <a:cxn ang="0">
                  <a:pos x="217" y="413"/>
                </a:cxn>
                <a:cxn ang="0">
                  <a:pos x="170" y="441"/>
                </a:cxn>
                <a:cxn ang="0">
                  <a:pos x="130" y="441"/>
                </a:cxn>
                <a:cxn ang="0">
                  <a:pos x="87" y="441"/>
                </a:cxn>
                <a:cxn ang="0">
                  <a:pos x="39" y="417"/>
                </a:cxn>
                <a:cxn ang="0">
                  <a:pos x="16" y="381"/>
                </a:cxn>
                <a:cxn ang="0">
                  <a:pos x="0" y="291"/>
                </a:cxn>
                <a:cxn ang="0">
                  <a:pos x="8" y="212"/>
                </a:cxn>
                <a:cxn ang="0">
                  <a:pos x="16" y="165"/>
                </a:cxn>
                <a:cxn ang="0">
                  <a:pos x="16" y="114"/>
                </a:cxn>
                <a:cxn ang="0">
                  <a:pos x="8" y="66"/>
                </a:cxn>
                <a:cxn ang="0">
                  <a:pos x="24" y="19"/>
                </a:cxn>
              </a:cxnLst>
              <a:rect l="0" t="0" r="r" b="b"/>
              <a:pathLst>
                <a:path w="308" h="441">
                  <a:moveTo>
                    <a:pt x="24" y="19"/>
                  </a:moveTo>
                  <a:lnTo>
                    <a:pt x="67" y="0"/>
                  </a:lnTo>
                  <a:lnTo>
                    <a:pt x="115" y="0"/>
                  </a:lnTo>
                  <a:lnTo>
                    <a:pt x="174" y="7"/>
                  </a:lnTo>
                  <a:lnTo>
                    <a:pt x="213" y="23"/>
                  </a:lnTo>
                  <a:lnTo>
                    <a:pt x="257" y="35"/>
                  </a:lnTo>
                  <a:lnTo>
                    <a:pt x="296" y="55"/>
                  </a:lnTo>
                  <a:lnTo>
                    <a:pt x="308" y="86"/>
                  </a:lnTo>
                  <a:lnTo>
                    <a:pt x="308" y="129"/>
                  </a:lnTo>
                  <a:lnTo>
                    <a:pt x="288" y="181"/>
                  </a:lnTo>
                  <a:lnTo>
                    <a:pt x="245" y="252"/>
                  </a:lnTo>
                  <a:lnTo>
                    <a:pt x="233" y="287"/>
                  </a:lnTo>
                  <a:lnTo>
                    <a:pt x="237" y="346"/>
                  </a:lnTo>
                  <a:lnTo>
                    <a:pt x="245" y="381"/>
                  </a:lnTo>
                  <a:lnTo>
                    <a:pt x="217" y="413"/>
                  </a:lnTo>
                  <a:lnTo>
                    <a:pt x="170" y="441"/>
                  </a:lnTo>
                  <a:lnTo>
                    <a:pt x="130" y="441"/>
                  </a:lnTo>
                  <a:lnTo>
                    <a:pt x="87" y="441"/>
                  </a:lnTo>
                  <a:lnTo>
                    <a:pt x="39" y="417"/>
                  </a:lnTo>
                  <a:lnTo>
                    <a:pt x="16" y="381"/>
                  </a:lnTo>
                  <a:lnTo>
                    <a:pt x="0" y="291"/>
                  </a:lnTo>
                  <a:lnTo>
                    <a:pt x="8" y="212"/>
                  </a:lnTo>
                  <a:lnTo>
                    <a:pt x="16" y="165"/>
                  </a:lnTo>
                  <a:lnTo>
                    <a:pt x="16" y="114"/>
                  </a:lnTo>
                  <a:lnTo>
                    <a:pt x="8" y="66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977" y="3234"/>
              <a:ext cx="245" cy="390"/>
            </a:xfrm>
            <a:custGeom>
              <a:avLst/>
              <a:gdLst/>
              <a:ahLst/>
              <a:cxnLst>
                <a:cxn ang="0">
                  <a:pos x="106" y="20"/>
                </a:cxn>
                <a:cxn ang="0">
                  <a:pos x="63" y="0"/>
                </a:cxn>
                <a:cxn ang="0">
                  <a:pos x="19" y="4"/>
                </a:cxn>
                <a:cxn ang="0">
                  <a:pos x="0" y="32"/>
                </a:cxn>
                <a:cxn ang="0">
                  <a:pos x="7" y="59"/>
                </a:cxn>
                <a:cxn ang="0">
                  <a:pos x="43" y="67"/>
                </a:cxn>
                <a:cxn ang="0">
                  <a:pos x="86" y="63"/>
                </a:cxn>
                <a:cxn ang="0">
                  <a:pos x="162" y="75"/>
                </a:cxn>
                <a:cxn ang="0">
                  <a:pos x="209" y="95"/>
                </a:cxn>
                <a:cxn ang="0">
                  <a:pos x="209" y="114"/>
                </a:cxn>
                <a:cxn ang="0">
                  <a:pos x="162" y="165"/>
                </a:cxn>
                <a:cxn ang="0">
                  <a:pos x="102" y="209"/>
                </a:cxn>
                <a:cxn ang="0">
                  <a:pos x="67" y="248"/>
                </a:cxn>
                <a:cxn ang="0">
                  <a:pos x="51" y="284"/>
                </a:cxn>
                <a:cxn ang="0">
                  <a:pos x="55" y="299"/>
                </a:cxn>
                <a:cxn ang="0">
                  <a:pos x="79" y="299"/>
                </a:cxn>
                <a:cxn ang="0">
                  <a:pos x="118" y="315"/>
                </a:cxn>
                <a:cxn ang="0">
                  <a:pos x="130" y="355"/>
                </a:cxn>
                <a:cxn ang="0">
                  <a:pos x="146" y="390"/>
                </a:cxn>
                <a:cxn ang="0">
                  <a:pos x="165" y="390"/>
                </a:cxn>
                <a:cxn ang="0">
                  <a:pos x="185" y="355"/>
                </a:cxn>
                <a:cxn ang="0">
                  <a:pos x="169" y="327"/>
                </a:cxn>
                <a:cxn ang="0">
                  <a:pos x="118" y="292"/>
                </a:cxn>
                <a:cxn ang="0">
                  <a:pos x="98" y="284"/>
                </a:cxn>
                <a:cxn ang="0">
                  <a:pos x="86" y="276"/>
                </a:cxn>
                <a:cxn ang="0">
                  <a:pos x="90" y="256"/>
                </a:cxn>
                <a:cxn ang="0">
                  <a:pos x="134" y="217"/>
                </a:cxn>
                <a:cxn ang="0">
                  <a:pos x="197" y="169"/>
                </a:cxn>
                <a:cxn ang="0">
                  <a:pos x="233" y="130"/>
                </a:cxn>
                <a:cxn ang="0">
                  <a:pos x="245" y="102"/>
                </a:cxn>
                <a:cxn ang="0">
                  <a:pos x="237" y="83"/>
                </a:cxn>
                <a:cxn ang="0">
                  <a:pos x="217" y="59"/>
                </a:cxn>
                <a:cxn ang="0">
                  <a:pos x="162" y="35"/>
                </a:cxn>
                <a:cxn ang="0">
                  <a:pos x="130" y="24"/>
                </a:cxn>
                <a:cxn ang="0">
                  <a:pos x="82" y="12"/>
                </a:cxn>
                <a:cxn ang="0">
                  <a:pos x="90" y="16"/>
                </a:cxn>
                <a:cxn ang="0">
                  <a:pos x="106" y="20"/>
                </a:cxn>
              </a:cxnLst>
              <a:rect l="0" t="0" r="r" b="b"/>
              <a:pathLst>
                <a:path w="245" h="390">
                  <a:moveTo>
                    <a:pt x="106" y="20"/>
                  </a:moveTo>
                  <a:lnTo>
                    <a:pt x="63" y="0"/>
                  </a:lnTo>
                  <a:lnTo>
                    <a:pt x="19" y="4"/>
                  </a:lnTo>
                  <a:lnTo>
                    <a:pt x="0" y="32"/>
                  </a:lnTo>
                  <a:lnTo>
                    <a:pt x="7" y="59"/>
                  </a:lnTo>
                  <a:lnTo>
                    <a:pt x="43" y="67"/>
                  </a:lnTo>
                  <a:lnTo>
                    <a:pt x="86" y="63"/>
                  </a:lnTo>
                  <a:lnTo>
                    <a:pt x="162" y="75"/>
                  </a:lnTo>
                  <a:lnTo>
                    <a:pt x="209" y="95"/>
                  </a:lnTo>
                  <a:lnTo>
                    <a:pt x="209" y="114"/>
                  </a:lnTo>
                  <a:lnTo>
                    <a:pt x="162" y="165"/>
                  </a:lnTo>
                  <a:lnTo>
                    <a:pt x="102" y="209"/>
                  </a:lnTo>
                  <a:lnTo>
                    <a:pt x="67" y="248"/>
                  </a:lnTo>
                  <a:lnTo>
                    <a:pt x="51" y="284"/>
                  </a:lnTo>
                  <a:lnTo>
                    <a:pt x="55" y="299"/>
                  </a:lnTo>
                  <a:lnTo>
                    <a:pt x="79" y="299"/>
                  </a:lnTo>
                  <a:lnTo>
                    <a:pt x="118" y="315"/>
                  </a:lnTo>
                  <a:lnTo>
                    <a:pt x="130" y="355"/>
                  </a:lnTo>
                  <a:lnTo>
                    <a:pt x="146" y="390"/>
                  </a:lnTo>
                  <a:lnTo>
                    <a:pt x="165" y="390"/>
                  </a:lnTo>
                  <a:lnTo>
                    <a:pt x="185" y="355"/>
                  </a:lnTo>
                  <a:lnTo>
                    <a:pt x="169" y="327"/>
                  </a:lnTo>
                  <a:lnTo>
                    <a:pt x="118" y="292"/>
                  </a:lnTo>
                  <a:lnTo>
                    <a:pt x="98" y="284"/>
                  </a:lnTo>
                  <a:lnTo>
                    <a:pt x="86" y="276"/>
                  </a:lnTo>
                  <a:lnTo>
                    <a:pt x="90" y="256"/>
                  </a:lnTo>
                  <a:lnTo>
                    <a:pt x="134" y="217"/>
                  </a:lnTo>
                  <a:lnTo>
                    <a:pt x="197" y="169"/>
                  </a:lnTo>
                  <a:lnTo>
                    <a:pt x="233" y="130"/>
                  </a:lnTo>
                  <a:lnTo>
                    <a:pt x="245" y="102"/>
                  </a:lnTo>
                  <a:lnTo>
                    <a:pt x="237" y="83"/>
                  </a:lnTo>
                  <a:lnTo>
                    <a:pt x="217" y="59"/>
                  </a:lnTo>
                  <a:lnTo>
                    <a:pt x="162" y="35"/>
                  </a:lnTo>
                  <a:lnTo>
                    <a:pt x="130" y="24"/>
                  </a:lnTo>
                  <a:lnTo>
                    <a:pt x="82" y="12"/>
                  </a:lnTo>
                  <a:lnTo>
                    <a:pt x="90" y="16"/>
                  </a:lnTo>
                  <a:lnTo>
                    <a:pt x="106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511" y="3178"/>
              <a:ext cx="281" cy="423"/>
            </a:xfrm>
            <a:custGeom>
              <a:avLst/>
              <a:gdLst/>
              <a:ahLst/>
              <a:cxnLst>
                <a:cxn ang="0">
                  <a:pos x="59" y="31"/>
                </a:cxn>
                <a:cxn ang="0">
                  <a:pos x="118" y="7"/>
                </a:cxn>
                <a:cxn ang="0">
                  <a:pos x="170" y="3"/>
                </a:cxn>
                <a:cxn ang="0">
                  <a:pos x="257" y="0"/>
                </a:cxn>
                <a:cxn ang="0">
                  <a:pos x="281" y="27"/>
                </a:cxn>
                <a:cxn ang="0">
                  <a:pos x="249" y="75"/>
                </a:cxn>
                <a:cxn ang="0">
                  <a:pos x="201" y="55"/>
                </a:cxn>
                <a:cxn ang="0">
                  <a:pos x="170" y="47"/>
                </a:cxn>
                <a:cxn ang="0">
                  <a:pos x="118" y="43"/>
                </a:cxn>
                <a:cxn ang="0">
                  <a:pos x="75" y="55"/>
                </a:cxn>
                <a:cxn ang="0">
                  <a:pos x="43" y="79"/>
                </a:cxn>
                <a:cxn ang="0">
                  <a:pos x="43" y="106"/>
                </a:cxn>
                <a:cxn ang="0">
                  <a:pos x="67" y="146"/>
                </a:cxn>
                <a:cxn ang="0">
                  <a:pos x="102" y="205"/>
                </a:cxn>
                <a:cxn ang="0">
                  <a:pos x="122" y="253"/>
                </a:cxn>
                <a:cxn ang="0">
                  <a:pos x="126" y="312"/>
                </a:cxn>
                <a:cxn ang="0">
                  <a:pos x="126" y="359"/>
                </a:cxn>
                <a:cxn ang="0">
                  <a:pos x="110" y="363"/>
                </a:cxn>
                <a:cxn ang="0">
                  <a:pos x="63" y="371"/>
                </a:cxn>
                <a:cxn ang="0">
                  <a:pos x="35" y="391"/>
                </a:cxn>
                <a:cxn ang="0">
                  <a:pos x="19" y="423"/>
                </a:cxn>
                <a:cxn ang="0">
                  <a:pos x="3" y="419"/>
                </a:cxn>
                <a:cxn ang="0">
                  <a:pos x="0" y="391"/>
                </a:cxn>
                <a:cxn ang="0">
                  <a:pos x="23" y="359"/>
                </a:cxn>
                <a:cxn ang="0">
                  <a:pos x="63" y="347"/>
                </a:cxn>
                <a:cxn ang="0">
                  <a:pos x="98" y="336"/>
                </a:cxn>
                <a:cxn ang="0">
                  <a:pos x="102" y="324"/>
                </a:cxn>
                <a:cxn ang="0">
                  <a:pos x="102" y="292"/>
                </a:cxn>
                <a:cxn ang="0">
                  <a:pos x="87" y="249"/>
                </a:cxn>
                <a:cxn ang="0">
                  <a:pos x="71" y="201"/>
                </a:cxn>
                <a:cxn ang="0">
                  <a:pos x="43" y="173"/>
                </a:cxn>
                <a:cxn ang="0">
                  <a:pos x="19" y="134"/>
                </a:cxn>
                <a:cxn ang="0">
                  <a:pos x="11" y="106"/>
                </a:cxn>
                <a:cxn ang="0">
                  <a:pos x="11" y="75"/>
                </a:cxn>
                <a:cxn ang="0">
                  <a:pos x="31" y="55"/>
                </a:cxn>
                <a:cxn ang="0">
                  <a:pos x="59" y="31"/>
                </a:cxn>
              </a:cxnLst>
              <a:rect l="0" t="0" r="r" b="b"/>
              <a:pathLst>
                <a:path w="281" h="423">
                  <a:moveTo>
                    <a:pt x="59" y="31"/>
                  </a:moveTo>
                  <a:lnTo>
                    <a:pt x="118" y="7"/>
                  </a:lnTo>
                  <a:lnTo>
                    <a:pt x="170" y="3"/>
                  </a:lnTo>
                  <a:lnTo>
                    <a:pt x="257" y="0"/>
                  </a:lnTo>
                  <a:lnTo>
                    <a:pt x="281" y="27"/>
                  </a:lnTo>
                  <a:lnTo>
                    <a:pt x="249" y="75"/>
                  </a:lnTo>
                  <a:lnTo>
                    <a:pt x="201" y="55"/>
                  </a:lnTo>
                  <a:lnTo>
                    <a:pt x="170" y="47"/>
                  </a:lnTo>
                  <a:lnTo>
                    <a:pt x="118" y="43"/>
                  </a:lnTo>
                  <a:lnTo>
                    <a:pt x="75" y="55"/>
                  </a:lnTo>
                  <a:lnTo>
                    <a:pt x="43" y="79"/>
                  </a:lnTo>
                  <a:lnTo>
                    <a:pt x="43" y="106"/>
                  </a:lnTo>
                  <a:lnTo>
                    <a:pt x="67" y="146"/>
                  </a:lnTo>
                  <a:lnTo>
                    <a:pt x="102" y="205"/>
                  </a:lnTo>
                  <a:lnTo>
                    <a:pt x="122" y="253"/>
                  </a:lnTo>
                  <a:lnTo>
                    <a:pt x="126" y="312"/>
                  </a:lnTo>
                  <a:lnTo>
                    <a:pt x="126" y="359"/>
                  </a:lnTo>
                  <a:lnTo>
                    <a:pt x="110" y="363"/>
                  </a:lnTo>
                  <a:lnTo>
                    <a:pt x="63" y="371"/>
                  </a:lnTo>
                  <a:lnTo>
                    <a:pt x="35" y="391"/>
                  </a:lnTo>
                  <a:lnTo>
                    <a:pt x="19" y="423"/>
                  </a:lnTo>
                  <a:lnTo>
                    <a:pt x="3" y="419"/>
                  </a:lnTo>
                  <a:lnTo>
                    <a:pt x="0" y="391"/>
                  </a:lnTo>
                  <a:lnTo>
                    <a:pt x="23" y="359"/>
                  </a:lnTo>
                  <a:lnTo>
                    <a:pt x="63" y="347"/>
                  </a:lnTo>
                  <a:lnTo>
                    <a:pt x="98" y="336"/>
                  </a:lnTo>
                  <a:lnTo>
                    <a:pt x="102" y="324"/>
                  </a:lnTo>
                  <a:lnTo>
                    <a:pt x="102" y="292"/>
                  </a:lnTo>
                  <a:lnTo>
                    <a:pt x="87" y="249"/>
                  </a:lnTo>
                  <a:lnTo>
                    <a:pt x="71" y="201"/>
                  </a:lnTo>
                  <a:lnTo>
                    <a:pt x="43" y="173"/>
                  </a:lnTo>
                  <a:lnTo>
                    <a:pt x="19" y="134"/>
                  </a:lnTo>
                  <a:lnTo>
                    <a:pt x="11" y="106"/>
                  </a:lnTo>
                  <a:lnTo>
                    <a:pt x="11" y="75"/>
                  </a:lnTo>
                  <a:lnTo>
                    <a:pt x="31" y="55"/>
                  </a:lnTo>
                  <a:lnTo>
                    <a:pt x="5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854" y="3521"/>
              <a:ext cx="307" cy="3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0"/>
                </a:cxn>
                <a:cxn ang="0">
                  <a:pos x="0" y="87"/>
                </a:cxn>
                <a:cxn ang="0">
                  <a:pos x="24" y="95"/>
                </a:cxn>
                <a:cxn ang="0">
                  <a:pos x="67" y="91"/>
                </a:cxn>
                <a:cxn ang="0">
                  <a:pos x="111" y="68"/>
                </a:cxn>
                <a:cxn ang="0">
                  <a:pos x="182" y="60"/>
                </a:cxn>
                <a:cxn ang="0">
                  <a:pos x="209" y="60"/>
                </a:cxn>
                <a:cxn ang="0">
                  <a:pos x="221" y="79"/>
                </a:cxn>
                <a:cxn ang="0">
                  <a:pos x="209" y="115"/>
                </a:cxn>
                <a:cxn ang="0">
                  <a:pos x="158" y="174"/>
                </a:cxn>
                <a:cxn ang="0">
                  <a:pos x="103" y="237"/>
                </a:cxn>
                <a:cxn ang="0">
                  <a:pos x="79" y="272"/>
                </a:cxn>
                <a:cxn ang="0">
                  <a:pos x="71" y="300"/>
                </a:cxn>
                <a:cxn ang="0">
                  <a:pos x="71" y="324"/>
                </a:cxn>
                <a:cxn ang="0">
                  <a:pos x="87" y="339"/>
                </a:cxn>
                <a:cxn ang="0">
                  <a:pos x="111" y="332"/>
                </a:cxn>
                <a:cxn ang="0">
                  <a:pos x="158" y="316"/>
                </a:cxn>
                <a:cxn ang="0">
                  <a:pos x="217" y="312"/>
                </a:cxn>
                <a:cxn ang="0">
                  <a:pos x="276" y="332"/>
                </a:cxn>
                <a:cxn ang="0">
                  <a:pos x="292" y="332"/>
                </a:cxn>
                <a:cxn ang="0">
                  <a:pos x="307" y="308"/>
                </a:cxn>
                <a:cxn ang="0">
                  <a:pos x="292" y="284"/>
                </a:cxn>
                <a:cxn ang="0">
                  <a:pos x="260" y="280"/>
                </a:cxn>
                <a:cxn ang="0">
                  <a:pos x="205" y="280"/>
                </a:cxn>
                <a:cxn ang="0">
                  <a:pos x="142" y="296"/>
                </a:cxn>
                <a:cxn ang="0">
                  <a:pos x="111" y="312"/>
                </a:cxn>
                <a:cxn ang="0">
                  <a:pos x="99" y="312"/>
                </a:cxn>
                <a:cxn ang="0">
                  <a:pos x="99" y="284"/>
                </a:cxn>
                <a:cxn ang="0">
                  <a:pos x="134" y="241"/>
                </a:cxn>
                <a:cxn ang="0">
                  <a:pos x="185" y="190"/>
                </a:cxn>
                <a:cxn ang="0">
                  <a:pos x="245" y="131"/>
                </a:cxn>
                <a:cxn ang="0">
                  <a:pos x="256" y="87"/>
                </a:cxn>
                <a:cxn ang="0">
                  <a:pos x="252" y="44"/>
                </a:cxn>
                <a:cxn ang="0">
                  <a:pos x="245" y="20"/>
                </a:cxn>
                <a:cxn ang="0">
                  <a:pos x="213" y="4"/>
                </a:cxn>
                <a:cxn ang="0">
                  <a:pos x="182" y="8"/>
                </a:cxn>
                <a:cxn ang="0">
                  <a:pos x="56" y="8"/>
                </a:cxn>
                <a:cxn ang="0">
                  <a:pos x="20" y="0"/>
                </a:cxn>
              </a:cxnLst>
              <a:rect l="0" t="0" r="r" b="b"/>
              <a:pathLst>
                <a:path w="307" h="339">
                  <a:moveTo>
                    <a:pt x="20" y="0"/>
                  </a:moveTo>
                  <a:lnTo>
                    <a:pt x="0" y="20"/>
                  </a:lnTo>
                  <a:lnTo>
                    <a:pt x="0" y="87"/>
                  </a:lnTo>
                  <a:lnTo>
                    <a:pt x="24" y="95"/>
                  </a:lnTo>
                  <a:lnTo>
                    <a:pt x="67" y="91"/>
                  </a:lnTo>
                  <a:lnTo>
                    <a:pt x="111" y="68"/>
                  </a:lnTo>
                  <a:lnTo>
                    <a:pt x="182" y="60"/>
                  </a:lnTo>
                  <a:lnTo>
                    <a:pt x="209" y="60"/>
                  </a:lnTo>
                  <a:lnTo>
                    <a:pt x="221" y="79"/>
                  </a:lnTo>
                  <a:lnTo>
                    <a:pt x="209" y="115"/>
                  </a:lnTo>
                  <a:lnTo>
                    <a:pt x="158" y="174"/>
                  </a:lnTo>
                  <a:lnTo>
                    <a:pt x="103" y="237"/>
                  </a:lnTo>
                  <a:lnTo>
                    <a:pt x="79" y="272"/>
                  </a:lnTo>
                  <a:lnTo>
                    <a:pt x="71" y="300"/>
                  </a:lnTo>
                  <a:lnTo>
                    <a:pt x="71" y="324"/>
                  </a:lnTo>
                  <a:lnTo>
                    <a:pt x="87" y="339"/>
                  </a:lnTo>
                  <a:lnTo>
                    <a:pt x="111" y="332"/>
                  </a:lnTo>
                  <a:lnTo>
                    <a:pt x="158" y="316"/>
                  </a:lnTo>
                  <a:lnTo>
                    <a:pt x="217" y="312"/>
                  </a:lnTo>
                  <a:lnTo>
                    <a:pt x="276" y="332"/>
                  </a:lnTo>
                  <a:lnTo>
                    <a:pt x="292" y="332"/>
                  </a:lnTo>
                  <a:lnTo>
                    <a:pt x="307" y="308"/>
                  </a:lnTo>
                  <a:lnTo>
                    <a:pt x="292" y="284"/>
                  </a:lnTo>
                  <a:lnTo>
                    <a:pt x="260" y="280"/>
                  </a:lnTo>
                  <a:lnTo>
                    <a:pt x="205" y="280"/>
                  </a:lnTo>
                  <a:lnTo>
                    <a:pt x="142" y="296"/>
                  </a:lnTo>
                  <a:lnTo>
                    <a:pt x="111" y="312"/>
                  </a:lnTo>
                  <a:lnTo>
                    <a:pt x="99" y="312"/>
                  </a:lnTo>
                  <a:lnTo>
                    <a:pt x="99" y="284"/>
                  </a:lnTo>
                  <a:lnTo>
                    <a:pt x="134" y="241"/>
                  </a:lnTo>
                  <a:lnTo>
                    <a:pt x="185" y="190"/>
                  </a:lnTo>
                  <a:lnTo>
                    <a:pt x="245" y="131"/>
                  </a:lnTo>
                  <a:lnTo>
                    <a:pt x="256" y="87"/>
                  </a:lnTo>
                  <a:lnTo>
                    <a:pt x="252" y="44"/>
                  </a:lnTo>
                  <a:lnTo>
                    <a:pt x="245" y="20"/>
                  </a:lnTo>
                  <a:lnTo>
                    <a:pt x="213" y="4"/>
                  </a:lnTo>
                  <a:lnTo>
                    <a:pt x="182" y="8"/>
                  </a:lnTo>
                  <a:lnTo>
                    <a:pt x="5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514" y="3534"/>
              <a:ext cx="281" cy="311"/>
            </a:xfrm>
            <a:custGeom>
              <a:avLst/>
              <a:gdLst/>
              <a:ahLst/>
              <a:cxnLst>
                <a:cxn ang="0">
                  <a:pos x="242" y="7"/>
                </a:cxn>
                <a:cxn ang="0">
                  <a:pos x="270" y="23"/>
                </a:cxn>
                <a:cxn ang="0">
                  <a:pos x="281" y="59"/>
                </a:cxn>
                <a:cxn ang="0">
                  <a:pos x="270" y="74"/>
                </a:cxn>
                <a:cxn ang="0">
                  <a:pos x="198" y="62"/>
                </a:cxn>
                <a:cxn ang="0">
                  <a:pos x="131" y="47"/>
                </a:cxn>
                <a:cxn ang="0">
                  <a:pos x="111" y="43"/>
                </a:cxn>
                <a:cxn ang="0">
                  <a:pos x="111" y="62"/>
                </a:cxn>
                <a:cxn ang="0">
                  <a:pos x="159" y="122"/>
                </a:cxn>
                <a:cxn ang="0">
                  <a:pos x="214" y="208"/>
                </a:cxn>
                <a:cxn ang="0">
                  <a:pos x="230" y="275"/>
                </a:cxn>
                <a:cxn ang="0">
                  <a:pos x="226" y="311"/>
                </a:cxn>
                <a:cxn ang="0">
                  <a:pos x="175" y="311"/>
                </a:cxn>
                <a:cxn ang="0">
                  <a:pos x="115" y="287"/>
                </a:cxn>
                <a:cxn ang="0">
                  <a:pos x="60" y="295"/>
                </a:cxn>
                <a:cxn ang="0">
                  <a:pos x="28" y="299"/>
                </a:cxn>
                <a:cxn ang="0">
                  <a:pos x="8" y="291"/>
                </a:cxn>
                <a:cxn ang="0">
                  <a:pos x="0" y="267"/>
                </a:cxn>
                <a:cxn ang="0">
                  <a:pos x="40" y="255"/>
                </a:cxn>
                <a:cxn ang="0">
                  <a:pos x="107" y="255"/>
                </a:cxn>
                <a:cxn ang="0">
                  <a:pos x="143" y="267"/>
                </a:cxn>
                <a:cxn ang="0">
                  <a:pos x="190" y="291"/>
                </a:cxn>
                <a:cxn ang="0">
                  <a:pos x="206" y="287"/>
                </a:cxn>
                <a:cxn ang="0">
                  <a:pos x="198" y="263"/>
                </a:cxn>
                <a:cxn ang="0">
                  <a:pos x="187" y="228"/>
                </a:cxn>
                <a:cxn ang="0">
                  <a:pos x="167" y="188"/>
                </a:cxn>
                <a:cxn ang="0">
                  <a:pos x="139" y="157"/>
                </a:cxn>
                <a:cxn ang="0">
                  <a:pos x="103" y="102"/>
                </a:cxn>
                <a:cxn ang="0">
                  <a:pos x="56" y="62"/>
                </a:cxn>
                <a:cxn ang="0">
                  <a:pos x="52" y="35"/>
                </a:cxn>
                <a:cxn ang="0">
                  <a:pos x="68" y="11"/>
                </a:cxn>
                <a:cxn ang="0">
                  <a:pos x="119" y="0"/>
                </a:cxn>
                <a:cxn ang="0">
                  <a:pos x="183" y="0"/>
                </a:cxn>
                <a:cxn ang="0">
                  <a:pos x="242" y="7"/>
                </a:cxn>
              </a:cxnLst>
              <a:rect l="0" t="0" r="r" b="b"/>
              <a:pathLst>
                <a:path w="281" h="311">
                  <a:moveTo>
                    <a:pt x="242" y="7"/>
                  </a:moveTo>
                  <a:lnTo>
                    <a:pt x="270" y="23"/>
                  </a:lnTo>
                  <a:lnTo>
                    <a:pt x="281" y="59"/>
                  </a:lnTo>
                  <a:lnTo>
                    <a:pt x="270" y="74"/>
                  </a:lnTo>
                  <a:lnTo>
                    <a:pt x="198" y="62"/>
                  </a:lnTo>
                  <a:lnTo>
                    <a:pt x="131" y="47"/>
                  </a:lnTo>
                  <a:lnTo>
                    <a:pt x="111" y="43"/>
                  </a:lnTo>
                  <a:lnTo>
                    <a:pt x="111" y="62"/>
                  </a:lnTo>
                  <a:lnTo>
                    <a:pt x="159" y="122"/>
                  </a:lnTo>
                  <a:lnTo>
                    <a:pt x="214" y="208"/>
                  </a:lnTo>
                  <a:lnTo>
                    <a:pt x="230" y="275"/>
                  </a:lnTo>
                  <a:lnTo>
                    <a:pt x="226" y="311"/>
                  </a:lnTo>
                  <a:lnTo>
                    <a:pt x="175" y="311"/>
                  </a:lnTo>
                  <a:lnTo>
                    <a:pt x="115" y="287"/>
                  </a:lnTo>
                  <a:lnTo>
                    <a:pt x="60" y="295"/>
                  </a:lnTo>
                  <a:lnTo>
                    <a:pt x="28" y="299"/>
                  </a:lnTo>
                  <a:lnTo>
                    <a:pt x="8" y="291"/>
                  </a:lnTo>
                  <a:lnTo>
                    <a:pt x="0" y="267"/>
                  </a:lnTo>
                  <a:lnTo>
                    <a:pt x="40" y="255"/>
                  </a:lnTo>
                  <a:lnTo>
                    <a:pt x="107" y="255"/>
                  </a:lnTo>
                  <a:lnTo>
                    <a:pt x="143" y="267"/>
                  </a:lnTo>
                  <a:lnTo>
                    <a:pt x="190" y="291"/>
                  </a:lnTo>
                  <a:lnTo>
                    <a:pt x="206" y="287"/>
                  </a:lnTo>
                  <a:lnTo>
                    <a:pt x="198" y="263"/>
                  </a:lnTo>
                  <a:lnTo>
                    <a:pt x="187" y="228"/>
                  </a:lnTo>
                  <a:lnTo>
                    <a:pt x="167" y="188"/>
                  </a:lnTo>
                  <a:lnTo>
                    <a:pt x="139" y="157"/>
                  </a:lnTo>
                  <a:lnTo>
                    <a:pt x="103" y="102"/>
                  </a:lnTo>
                  <a:lnTo>
                    <a:pt x="56" y="62"/>
                  </a:lnTo>
                  <a:lnTo>
                    <a:pt x="52" y="35"/>
                  </a:lnTo>
                  <a:lnTo>
                    <a:pt x="68" y="11"/>
                  </a:lnTo>
                  <a:lnTo>
                    <a:pt x="119" y="0"/>
                  </a:lnTo>
                  <a:lnTo>
                    <a:pt x="183" y="0"/>
                  </a:lnTo>
                  <a:lnTo>
                    <a:pt x="24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924300" y="979488"/>
            <a:ext cx="1127125" cy="2522538"/>
            <a:chOff x="2472" y="617"/>
            <a:chExt cx="710" cy="1589"/>
          </a:xfrm>
        </p:grpSpPr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882" y="1514"/>
              <a:ext cx="288" cy="666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32" y="0"/>
                </a:cxn>
                <a:cxn ang="0">
                  <a:pos x="4" y="16"/>
                </a:cxn>
                <a:cxn ang="0">
                  <a:pos x="0" y="47"/>
                </a:cxn>
                <a:cxn ang="0">
                  <a:pos x="8" y="75"/>
                </a:cxn>
                <a:cxn ang="0">
                  <a:pos x="32" y="99"/>
                </a:cxn>
                <a:cxn ang="0">
                  <a:pos x="110" y="166"/>
                </a:cxn>
                <a:cxn ang="0">
                  <a:pos x="150" y="217"/>
                </a:cxn>
                <a:cxn ang="0">
                  <a:pos x="197" y="272"/>
                </a:cxn>
                <a:cxn ang="0">
                  <a:pos x="209" y="307"/>
                </a:cxn>
                <a:cxn ang="0">
                  <a:pos x="217" y="363"/>
                </a:cxn>
                <a:cxn ang="0">
                  <a:pos x="213" y="406"/>
                </a:cxn>
                <a:cxn ang="0">
                  <a:pos x="189" y="449"/>
                </a:cxn>
                <a:cxn ang="0">
                  <a:pos x="166" y="508"/>
                </a:cxn>
                <a:cxn ang="0">
                  <a:pos x="138" y="567"/>
                </a:cxn>
                <a:cxn ang="0">
                  <a:pos x="130" y="623"/>
                </a:cxn>
                <a:cxn ang="0">
                  <a:pos x="130" y="658"/>
                </a:cxn>
                <a:cxn ang="0">
                  <a:pos x="154" y="666"/>
                </a:cxn>
                <a:cxn ang="0">
                  <a:pos x="170" y="646"/>
                </a:cxn>
                <a:cxn ang="0">
                  <a:pos x="201" y="642"/>
                </a:cxn>
                <a:cxn ang="0">
                  <a:pos x="260" y="662"/>
                </a:cxn>
                <a:cxn ang="0">
                  <a:pos x="284" y="662"/>
                </a:cxn>
                <a:cxn ang="0">
                  <a:pos x="288" y="638"/>
                </a:cxn>
                <a:cxn ang="0">
                  <a:pos x="264" y="627"/>
                </a:cxn>
                <a:cxn ang="0">
                  <a:pos x="233" y="615"/>
                </a:cxn>
                <a:cxn ang="0">
                  <a:pos x="178" y="615"/>
                </a:cxn>
                <a:cxn ang="0">
                  <a:pos x="158" y="619"/>
                </a:cxn>
                <a:cxn ang="0">
                  <a:pos x="166" y="583"/>
                </a:cxn>
                <a:cxn ang="0">
                  <a:pos x="181" y="524"/>
                </a:cxn>
                <a:cxn ang="0">
                  <a:pos x="217" y="473"/>
                </a:cxn>
                <a:cxn ang="0">
                  <a:pos x="237" y="418"/>
                </a:cxn>
                <a:cxn ang="0">
                  <a:pos x="249" y="343"/>
                </a:cxn>
                <a:cxn ang="0">
                  <a:pos x="241" y="276"/>
                </a:cxn>
                <a:cxn ang="0">
                  <a:pos x="213" y="205"/>
                </a:cxn>
                <a:cxn ang="0">
                  <a:pos x="166" y="130"/>
                </a:cxn>
                <a:cxn ang="0">
                  <a:pos x="103" y="55"/>
                </a:cxn>
                <a:cxn ang="0">
                  <a:pos x="59" y="8"/>
                </a:cxn>
              </a:cxnLst>
              <a:rect l="0" t="0" r="r" b="b"/>
              <a:pathLst>
                <a:path w="288" h="666">
                  <a:moveTo>
                    <a:pt x="59" y="8"/>
                  </a:moveTo>
                  <a:lnTo>
                    <a:pt x="32" y="0"/>
                  </a:lnTo>
                  <a:lnTo>
                    <a:pt x="4" y="16"/>
                  </a:lnTo>
                  <a:lnTo>
                    <a:pt x="0" y="47"/>
                  </a:lnTo>
                  <a:lnTo>
                    <a:pt x="8" y="75"/>
                  </a:lnTo>
                  <a:lnTo>
                    <a:pt x="32" y="99"/>
                  </a:lnTo>
                  <a:lnTo>
                    <a:pt x="110" y="166"/>
                  </a:lnTo>
                  <a:lnTo>
                    <a:pt x="150" y="217"/>
                  </a:lnTo>
                  <a:lnTo>
                    <a:pt x="197" y="272"/>
                  </a:lnTo>
                  <a:lnTo>
                    <a:pt x="209" y="307"/>
                  </a:lnTo>
                  <a:lnTo>
                    <a:pt x="217" y="363"/>
                  </a:lnTo>
                  <a:lnTo>
                    <a:pt x="213" y="406"/>
                  </a:lnTo>
                  <a:lnTo>
                    <a:pt x="189" y="449"/>
                  </a:lnTo>
                  <a:lnTo>
                    <a:pt x="166" y="508"/>
                  </a:lnTo>
                  <a:lnTo>
                    <a:pt x="138" y="567"/>
                  </a:lnTo>
                  <a:lnTo>
                    <a:pt x="130" y="623"/>
                  </a:lnTo>
                  <a:lnTo>
                    <a:pt x="130" y="658"/>
                  </a:lnTo>
                  <a:lnTo>
                    <a:pt x="154" y="666"/>
                  </a:lnTo>
                  <a:lnTo>
                    <a:pt x="170" y="646"/>
                  </a:lnTo>
                  <a:lnTo>
                    <a:pt x="201" y="642"/>
                  </a:lnTo>
                  <a:lnTo>
                    <a:pt x="260" y="662"/>
                  </a:lnTo>
                  <a:lnTo>
                    <a:pt x="284" y="662"/>
                  </a:lnTo>
                  <a:lnTo>
                    <a:pt x="288" y="638"/>
                  </a:lnTo>
                  <a:lnTo>
                    <a:pt x="264" y="627"/>
                  </a:lnTo>
                  <a:lnTo>
                    <a:pt x="233" y="615"/>
                  </a:lnTo>
                  <a:lnTo>
                    <a:pt x="178" y="615"/>
                  </a:lnTo>
                  <a:lnTo>
                    <a:pt x="158" y="619"/>
                  </a:lnTo>
                  <a:lnTo>
                    <a:pt x="166" y="583"/>
                  </a:lnTo>
                  <a:lnTo>
                    <a:pt x="181" y="524"/>
                  </a:lnTo>
                  <a:lnTo>
                    <a:pt x="217" y="473"/>
                  </a:lnTo>
                  <a:lnTo>
                    <a:pt x="237" y="418"/>
                  </a:lnTo>
                  <a:lnTo>
                    <a:pt x="249" y="343"/>
                  </a:lnTo>
                  <a:lnTo>
                    <a:pt x="241" y="276"/>
                  </a:lnTo>
                  <a:lnTo>
                    <a:pt x="213" y="205"/>
                  </a:lnTo>
                  <a:lnTo>
                    <a:pt x="166" y="130"/>
                  </a:lnTo>
                  <a:lnTo>
                    <a:pt x="103" y="55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637" y="1500"/>
              <a:ext cx="205" cy="706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131" y="0"/>
                </a:cxn>
                <a:cxn ang="0">
                  <a:pos x="162" y="8"/>
                </a:cxn>
                <a:cxn ang="0">
                  <a:pos x="174" y="37"/>
                </a:cxn>
                <a:cxn ang="0">
                  <a:pos x="174" y="67"/>
                </a:cxn>
                <a:cxn ang="0">
                  <a:pos x="156" y="95"/>
                </a:cxn>
                <a:cxn ang="0">
                  <a:pos x="97" y="179"/>
                </a:cxn>
                <a:cxn ang="0">
                  <a:pos x="73" y="241"/>
                </a:cxn>
                <a:cxn ang="0">
                  <a:pos x="42" y="306"/>
                </a:cxn>
                <a:cxn ang="0">
                  <a:pos x="40" y="343"/>
                </a:cxn>
                <a:cxn ang="0">
                  <a:pos x="46" y="398"/>
                </a:cxn>
                <a:cxn ang="0">
                  <a:pos x="62" y="440"/>
                </a:cxn>
                <a:cxn ang="0">
                  <a:pos x="95" y="475"/>
                </a:cxn>
                <a:cxn ang="0">
                  <a:pos x="133" y="527"/>
                </a:cxn>
                <a:cxn ang="0">
                  <a:pos x="176" y="576"/>
                </a:cxn>
                <a:cxn ang="0">
                  <a:pos x="198" y="627"/>
                </a:cxn>
                <a:cxn ang="0">
                  <a:pos x="205" y="663"/>
                </a:cxn>
                <a:cxn ang="0">
                  <a:pos x="186" y="676"/>
                </a:cxn>
                <a:cxn ang="0">
                  <a:pos x="166" y="661"/>
                </a:cxn>
                <a:cxn ang="0">
                  <a:pos x="135" y="665"/>
                </a:cxn>
                <a:cxn ang="0">
                  <a:pos x="81" y="700"/>
                </a:cxn>
                <a:cxn ang="0">
                  <a:pos x="60" y="706"/>
                </a:cxn>
                <a:cxn ang="0">
                  <a:pos x="50" y="684"/>
                </a:cxn>
                <a:cxn ang="0">
                  <a:pos x="69" y="667"/>
                </a:cxn>
                <a:cxn ang="0">
                  <a:pos x="97" y="647"/>
                </a:cxn>
                <a:cxn ang="0">
                  <a:pos x="150" y="633"/>
                </a:cxn>
                <a:cxn ang="0">
                  <a:pos x="170" y="631"/>
                </a:cxn>
                <a:cxn ang="0">
                  <a:pos x="152" y="600"/>
                </a:cxn>
                <a:cxn ang="0">
                  <a:pos x="123" y="546"/>
                </a:cxn>
                <a:cxn ang="0">
                  <a:pos x="75" y="505"/>
                </a:cxn>
                <a:cxn ang="0">
                  <a:pos x="42" y="458"/>
                </a:cxn>
                <a:cxn ang="0">
                  <a:pos x="10" y="388"/>
                </a:cxn>
                <a:cxn ang="0">
                  <a:pos x="0" y="321"/>
                </a:cxn>
                <a:cxn ang="0">
                  <a:pos x="8" y="245"/>
                </a:cxn>
                <a:cxn ang="0">
                  <a:pos x="36" y="160"/>
                </a:cxn>
                <a:cxn ang="0">
                  <a:pos x="77" y="71"/>
                </a:cxn>
                <a:cxn ang="0">
                  <a:pos x="107" y="14"/>
                </a:cxn>
              </a:cxnLst>
              <a:rect l="0" t="0" r="r" b="b"/>
              <a:pathLst>
                <a:path w="205" h="706">
                  <a:moveTo>
                    <a:pt x="107" y="14"/>
                  </a:moveTo>
                  <a:lnTo>
                    <a:pt x="131" y="0"/>
                  </a:lnTo>
                  <a:lnTo>
                    <a:pt x="162" y="8"/>
                  </a:lnTo>
                  <a:lnTo>
                    <a:pt x="174" y="37"/>
                  </a:lnTo>
                  <a:lnTo>
                    <a:pt x="174" y="67"/>
                  </a:lnTo>
                  <a:lnTo>
                    <a:pt x="156" y="95"/>
                  </a:lnTo>
                  <a:lnTo>
                    <a:pt x="97" y="179"/>
                  </a:lnTo>
                  <a:lnTo>
                    <a:pt x="73" y="241"/>
                  </a:lnTo>
                  <a:lnTo>
                    <a:pt x="42" y="306"/>
                  </a:lnTo>
                  <a:lnTo>
                    <a:pt x="40" y="343"/>
                  </a:lnTo>
                  <a:lnTo>
                    <a:pt x="46" y="398"/>
                  </a:lnTo>
                  <a:lnTo>
                    <a:pt x="62" y="440"/>
                  </a:lnTo>
                  <a:lnTo>
                    <a:pt x="95" y="475"/>
                  </a:lnTo>
                  <a:lnTo>
                    <a:pt x="133" y="527"/>
                  </a:lnTo>
                  <a:lnTo>
                    <a:pt x="176" y="576"/>
                  </a:lnTo>
                  <a:lnTo>
                    <a:pt x="198" y="627"/>
                  </a:lnTo>
                  <a:lnTo>
                    <a:pt x="205" y="663"/>
                  </a:lnTo>
                  <a:lnTo>
                    <a:pt x="186" y="676"/>
                  </a:lnTo>
                  <a:lnTo>
                    <a:pt x="166" y="661"/>
                  </a:lnTo>
                  <a:lnTo>
                    <a:pt x="135" y="665"/>
                  </a:lnTo>
                  <a:lnTo>
                    <a:pt x="81" y="700"/>
                  </a:lnTo>
                  <a:lnTo>
                    <a:pt x="60" y="706"/>
                  </a:lnTo>
                  <a:lnTo>
                    <a:pt x="50" y="684"/>
                  </a:lnTo>
                  <a:lnTo>
                    <a:pt x="69" y="667"/>
                  </a:lnTo>
                  <a:lnTo>
                    <a:pt x="97" y="647"/>
                  </a:lnTo>
                  <a:lnTo>
                    <a:pt x="150" y="633"/>
                  </a:lnTo>
                  <a:lnTo>
                    <a:pt x="170" y="631"/>
                  </a:lnTo>
                  <a:lnTo>
                    <a:pt x="152" y="600"/>
                  </a:lnTo>
                  <a:lnTo>
                    <a:pt x="123" y="546"/>
                  </a:lnTo>
                  <a:lnTo>
                    <a:pt x="75" y="505"/>
                  </a:lnTo>
                  <a:lnTo>
                    <a:pt x="42" y="458"/>
                  </a:lnTo>
                  <a:lnTo>
                    <a:pt x="10" y="388"/>
                  </a:lnTo>
                  <a:lnTo>
                    <a:pt x="0" y="321"/>
                  </a:lnTo>
                  <a:lnTo>
                    <a:pt x="8" y="245"/>
                  </a:lnTo>
                  <a:lnTo>
                    <a:pt x="36" y="160"/>
                  </a:lnTo>
                  <a:lnTo>
                    <a:pt x="77" y="71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783" y="858"/>
              <a:ext cx="209" cy="266"/>
            </a:xfrm>
            <a:custGeom>
              <a:avLst/>
              <a:gdLst/>
              <a:ahLst/>
              <a:cxnLst>
                <a:cxn ang="0">
                  <a:pos x="209" y="8"/>
                </a:cxn>
                <a:cxn ang="0">
                  <a:pos x="184" y="0"/>
                </a:cxn>
                <a:cxn ang="0">
                  <a:pos x="129" y="71"/>
                </a:cxn>
                <a:cxn ang="0">
                  <a:pos x="117" y="57"/>
                </a:cxn>
                <a:cxn ang="0">
                  <a:pos x="93" y="35"/>
                </a:cxn>
                <a:cxn ang="0">
                  <a:pos x="62" y="26"/>
                </a:cxn>
                <a:cxn ang="0">
                  <a:pos x="30" y="33"/>
                </a:cxn>
                <a:cxn ang="0">
                  <a:pos x="10" y="61"/>
                </a:cxn>
                <a:cxn ang="0">
                  <a:pos x="0" y="110"/>
                </a:cxn>
                <a:cxn ang="0">
                  <a:pos x="0" y="154"/>
                </a:cxn>
                <a:cxn ang="0">
                  <a:pos x="6" y="207"/>
                </a:cxn>
                <a:cxn ang="0">
                  <a:pos x="32" y="248"/>
                </a:cxn>
                <a:cxn ang="0">
                  <a:pos x="62" y="266"/>
                </a:cxn>
                <a:cxn ang="0">
                  <a:pos x="107" y="260"/>
                </a:cxn>
                <a:cxn ang="0">
                  <a:pos x="133" y="229"/>
                </a:cxn>
                <a:cxn ang="0">
                  <a:pos x="148" y="167"/>
                </a:cxn>
                <a:cxn ang="0">
                  <a:pos x="148" y="124"/>
                </a:cxn>
                <a:cxn ang="0">
                  <a:pos x="142" y="97"/>
                </a:cxn>
                <a:cxn ang="0">
                  <a:pos x="209" y="8"/>
                </a:cxn>
              </a:cxnLst>
              <a:rect l="0" t="0" r="r" b="b"/>
              <a:pathLst>
                <a:path w="209" h="266">
                  <a:moveTo>
                    <a:pt x="209" y="8"/>
                  </a:moveTo>
                  <a:lnTo>
                    <a:pt x="184" y="0"/>
                  </a:lnTo>
                  <a:lnTo>
                    <a:pt x="129" y="71"/>
                  </a:lnTo>
                  <a:lnTo>
                    <a:pt x="117" y="57"/>
                  </a:lnTo>
                  <a:lnTo>
                    <a:pt x="93" y="35"/>
                  </a:lnTo>
                  <a:lnTo>
                    <a:pt x="62" y="26"/>
                  </a:lnTo>
                  <a:lnTo>
                    <a:pt x="30" y="33"/>
                  </a:lnTo>
                  <a:lnTo>
                    <a:pt x="10" y="61"/>
                  </a:lnTo>
                  <a:lnTo>
                    <a:pt x="0" y="110"/>
                  </a:lnTo>
                  <a:lnTo>
                    <a:pt x="0" y="154"/>
                  </a:lnTo>
                  <a:lnTo>
                    <a:pt x="6" y="207"/>
                  </a:lnTo>
                  <a:lnTo>
                    <a:pt x="32" y="248"/>
                  </a:lnTo>
                  <a:lnTo>
                    <a:pt x="62" y="266"/>
                  </a:lnTo>
                  <a:lnTo>
                    <a:pt x="107" y="260"/>
                  </a:lnTo>
                  <a:lnTo>
                    <a:pt x="133" y="229"/>
                  </a:lnTo>
                  <a:lnTo>
                    <a:pt x="148" y="167"/>
                  </a:lnTo>
                  <a:lnTo>
                    <a:pt x="148" y="124"/>
                  </a:lnTo>
                  <a:lnTo>
                    <a:pt x="142" y="97"/>
                  </a:lnTo>
                  <a:lnTo>
                    <a:pt x="20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763" y="1132"/>
              <a:ext cx="211" cy="461"/>
            </a:xfrm>
            <a:custGeom>
              <a:avLst/>
              <a:gdLst/>
              <a:ahLst/>
              <a:cxnLst>
                <a:cxn ang="0">
                  <a:pos x="4" y="402"/>
                </a:cxn>
                <a:cxn ang="0">
                  <a:pos x="34" y="446"/>
                </a:cxn>
                <a:cxn ang="0">
                  <a:pos x="56" y="460"/>
                </a:cxn>
                <a:cxn ang="0">
                  <a:pos x="95" y="461"/>
                </a:cxn>
                <a:cxn ang="0">
                  <a:pos x="140" y="436"/>
                </a:cxn>
                <a:cxn ang="0">
                  <a:pos x="170" y="379"/>
                </a:cxn>
                <a:cxn ang="0">
                  <a:pos x="188" y="294"/>
                </a:cxn>
                <a:cxn ang="0">
                  <a:pos x="206" y="205"/>
                </a:cxn>
                <a:cxn ang="0">
                  <a:pos x="211" y="134"/>
                </a:cxn>
                <a:cxn ang="0">
                  <a:pos x="211" y="71"/>
                </a:cxn>
                <a:cxn ang="0">
                  <a:pos x="188" y="30"/>
                </a:cxn>
                <a:cxn ang="0">
                  <a:pos x="147" y="6"/>
                </a:cxn>
                <a:cxn ang="0">
                  <a:pos x="88" y="0"/>
                </a:cxn>
                <a:cxn ang="0">
                  <a:pos x="50" y="18"/>
                </a:cxn>
                <a:cxn ang="0">
                  <a:pos x="27" y="48"/>
                </a:cxn>
                <a:cxn ang="0">
                  <a:pos x="18" y="146"/>
                </a:cxn>
                <a:cxn ang="0">
                  <a:pos x="0" y="284"/>
                </a:cxn>
                <a:cxn ang="0">
                  <a:pos x="2" y="363"/>
                </a:cxn>
                <a:cxn ang="0">
                  <a:pos x="4" y="402"/>
                </a:cxn>
              </a:cxnLst>
              <a:rect l="0" t="0" r="r" b="b"/>
              <a:pathLst>
                <a:path w="211" h="461">
                  <a:moveTo>
                    <a:pt x="4" y="402"/>
                  </a:moveTo>
                  <a:lnTo>
                    <a:pt x="34" y="446"/>
                  </a:lnTo>
                  <a:lnTo>
                    <a:pt x="56" y="460"/>
                  </a:lnTo>
                  <a:lnTo>
                    <a:pt x="95" y="461"/>
                  </a:lnTo>
                  <a:lnTo>
                    <a:pt x="140" y="436"/>
                  </a:lnTo>
                  <a:lnTo>
                    <a:pt x="170" y="379"/>
                  </a:lnTo>
                  <a:lnTo>
                    <a:pt x="188" y="294"/>
                  </a:lnTo>
                  <a:lnTo>
                    <a:pt x="206" y="205"/>
                  </a:lnTo>
                  <a:lnTo>
                    <a:pt x="211" y="134"/>
                  </a:lnTo>
                  <a:lnTo>
                    <a:pt x="211" y="71"/>
                  </a:lnTo>
                  <a:lnTo>
                    <a:pt x="188" y="30"/>
                  </a:lnTo>
                  <a:lnTo>
                    <a:pt x="147" y="6"/>
                  </a:lnTo>
                  <a:lnTo>
                    <a:pt x="88" y="0"/>
                  </a:lnTo>
                  <a:lnTo>
                    <a:pt x="50" y="18"/>
                  </a:lnTo>
                  <a:lnTo>
                    <a:pt x="27" y="48"/>
                  </a:lnTo>
                  <a:lnTo>
                    <a:pt x="18" y="146"/>
                  </a:lnTo>
                  <a:lnTo>
                    <a:pt x="0" y="284"/>
                  </a:lnTo>
                  <a:lnTo>
                    <a:pt x="2" y="363"/>
                  </a:lnTo>
                  <a:lnTo>
                    <a:pt x="4" y="4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472" y="617"/>
              <a:ext cx="347" cy="627"/>
            </a:xfrm>
            <a:custGeom>
              <a:avLst/>
              <a:gdLst/>
              <a:ahLst/>
              <a:cxnLst>
                <a:cxn ang="0">
                  <a:pos x="283" y="509"/>
                </a:cxn>
                <a:cxn ang="0">
                  <a:pos x="335" y="533"/>
                </a:cxn>
                <a:cxn ang="0">
                  <a:pos x="347" y="560"/>
                </a:cxn>
                <a:cxn ang="0">
                  <a:pos x="327" y="627"/>
                </a:cxn>
                <a:cxn ang="0">
                  <a:pos x="268" y="576"/>
                </a:cxn>
                <a:cxn ang="0">
                  <a:pos x="173" y="482"/>
                </a:cxn>
                <a:cxn ang="0">
                  <a:pos x="98" y="375"/>
                </a:cxn>
                <a:cxn ang="0">
                  <a:pos x="63" y="261"/>
                </a:cxn>
                <a:cxn ang="0">
                  <a:pos x="63" y="146"/>
                </a:cxn>
                <a:cxn ang="0">
                  <a:pos x="63" y="10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51" y="71"/>
                </a:cxn>
                <a:cxn ang="0">
                  <a:pos x="55" y="60"/>
                </a:cxn>
                <a:cxn ang="0">
                  <a:pos x="31" y="8"/>
                </a:cxn>
                <a:cxn ang="0">
                  <a:pos x="43" y="0"/>
                </a:cxn>
                <a:cxn ang="0">
                  <a:pos x="63" y="48"/>
                </a:cxn>
                <a:cxn ang="0">
                  <a:pos x="74" y="56"/>
                </a:cxn>
                <a:cxn ang="0">
                  <a:pos x="102" y="0"/>
                </a:cxn>
                <a:cxn ang="0">
                  <a:pos x="114" y="4"/>
                </a:cxn>
                <a:cxn ang="0">
                  <a:pos x="94" y="52"/>
                </a:cxn>
                <a:cxn ang="0">
                  <a:pos x="94" y="64"/>
                </a:cxn>
                <a:cxn ang="0">
                  <a:pos x="157" y="44"/>
                </a:cxn>
                <a:cxn ang="0">
                  <a:pos x="161" y="56"/>
                </a:cxn>
                <a:cxn ang="0">
                  <a:pos x="98" y="79"/>
                </a:cxn>
                <a:cxn ang="0">
                  <a:pos x="90" y="119"/>
                </a:cxn>
                <a:cxn ang="0">
                  <a:pos x="90" y="178"/>
                </a:cxn>
                <a:cxn ang="0">
                  <a:pos x="90" y="241"/>
                </a:cxn>
                <a:cxn ang="0">
                  <a:pos x="94" y="280"/>
                </a:cxn>
                <a:cxn ang="0">
                  <a:pos x="110" y="336"/>
                </a:cxn>
                <a:cxn ang="0">
                  <a:pos x="141" y="391"/>
                </a:cxn>
                <a:cxn ang="0">
                  <a:pos x="197" y="450"/>
                </a:cxn>
                <a:cxn ang="0">
                  <a:pos x="248" y="489"/>
                </a:cxn>
                <a:cxn ang="0">
                  <a:pos x="283" y="509"/>
                </a:cxn>
              </a:cxnLst>
              <a:rect l="0" t="0" r="r" b="b"/>
              <a:pathLst>
                <a:path w="347" h="627">
                  <a:moveTo>
                    <a:pt x="283" y="509"/>
                  </a:moveTo>
                  <a:lnTo>
                    <a:pt x="335" y="533"/>
                  </a:lnTo>
                  <a:lnTo>
                    <a:pt x="347" y="560"/>
                  </a:lnTo>
                  <a:lnTo>
                    <a:pt x="327" y="627"/>
                  </a:lnTo>
                  <a:lnTo>
                    <a:pt x="268" y="576"/>
                  </a:lnTo>
                  <a:lnTo>
                    <a:pt x="173" y="482"/>
                  </a:lnTo>
                  <a:lnTo>
                    <a:pt x="98" y="375"/>
                  </a:lnTo>
                  <a:lnTo>
                    <a:pt x="63" y="261"/>
                  </a:lnTo>
                  <a:lnTo>
                    <a:pt x="63" y="146"/>
                  </a:lnTo>
                  <a:lnTo>
                    <a:pt x="63" y="10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51" y="71"/>
                  </a:lnTo>
                  <a:lnTo>
                    <a:pt x="55" y="60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63" y="48"/>
                  </a:lnTo>
                  <a:lnTo>
                    <a:pt x="74" y="56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94" y="52"/>
                  </a:lnTo>
                  <a:lnTo>
                    <a:pt x="94" y="64"/>
                  </a:lnTo>
                  <a:lnTo>
                    <a:pt x="157" y="44"/>
                  </a:lnTo>
                  <a:lnTo>
                    <a:pt x="161" y="56"/>
                  </a:lnTo>
                  <a:lnTo>
                    <a:pt x="98" y="79"/>
                  </a:lnTo>
                  <a:lnTo>
                    <a:pt x="90" y="119"/>
                  </a:lnTo>
                  <a:lnTo>
                    <a:pt x="90" y="178"/>
                  </a:lnTo>
                  <a:lnTo>
                    <a:pt x="90" y="241"/>
                  </a:lnTo>
                  <a:lnTo>
                    <a:pt x="94" y="280"/>
                  </a:lnTo>
                  <a:lnTo>
                    <a:pt x="110" y="336"/>
                  </a:lnTo>
                  <a:lnTo>
                    <a:pt x="141" y="391"/>
                  </a:lnTo>
                  <a:lnTo>
                    <a:pt x="197" y="450"/>
                  </a:lnTo>
                  <a:lnTo>
                    <a:pt x="248" y="489"/>
                  </a:lnTo>
                  <a:lnTo>
                    <a:pt x="28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922" y="724"/>
              <a:ext cx="260" cy="497"/>
            </a:xfrm>
            <a:custGeom>
              <a:avLst/>
              <a:gdLst/>
              <a:ahLst/>
              <a:cxnLst>
                <a:cxn ang="0">
                  <a:pos x="177" y="383"/>
                </a:cxn>
                <a:cxn ang="0">
                  <a:pos x="122" y="411"/>
                </a:cxn>
                <a:cxn ang="0">
                  <a:pos x="67" y="423"/>
                </a:cxn>
                <a:cxn ang="0">
                  <a:pos x="12" y="426"/>
                </a:cxn>
                <a:cxn ang="0">
                  <a:pos x="0" y="438"/>
                </a:cxn>
                <a:cxn ang="0">
                  <a:pos x="0" y="482"/>
                </a:cxn>
                <a:cxn ang="0">
                  <a:pos x="32" y="497"/>
                </a:cxn>
                <a:cxn ang="0">
                  <a:pos x="95" y="474"/>
                </a:cxn>
                <a:cxn ang="0">
                  <a:pos x="177" y="438"/>
                </a:cxn>
                <a:cxn ang="0">
                  <a:pos x="228" y="403"/>
                </a:cxn>
                <a:cxn ang="0">
                  <a:pos x="260" y="375"/>
                </a:cxn>
                <a:cxn ang="0">
                  <a:pos x="252" y="288"/>
                </a:cxn>
                <a:cxn ang="0">
                  <a:pos x="217" y="182"/>
                </a:cxn>
                <a:cxn ang="0">
                  <a:pos x="193" y="123"/>
                </a:cxn>
                <a:cxn ang="0">
                  <a:pos x="189" y="91"/>
                </a:cxn>
                <a:cxn ang="0">
                  <a:pos x="236" y="52"/>
                </a:cxn>
                <a:cxn ang="0">
                  <a:pos x="232" y="40"/>
                </a:cxn>
                <a:cxn ang="0">
                  <a:pos x="197" y="68"/>
                </a:cxn>
                <a:cxn ang="0">
                  <a:pos x="189" y="60"/>
                </a:cxn>
                <a:cxn ang="0">
                  <a:pos x="205" y="4"/>
                </a:cxn>
                <a:cxn ang="0">
                  <a:pos x="193" y="4"/>
                </a:cxn>
                <a:cxn ang="0">
                  <a:pos x="177" y="56"/>
                </a:cxn>
                <a:cxn ang="0">
                  <a:pos x="169" y="52"/>
                </a:cxn>
                <a:cxn ang="0">
                  <a:pos x="162" y="0"/>
                </a:cxn>
                <a:cxn ang="0">
                  <a:pos x="146" y="4"/>
                </a:cxn>
                <a:cxn ang="0">
                  <a:pos x="158" y="64"/>
                </a:cxn>
                <a:cxn ang="0">
                  <a:pos x="150" y="64"/>
                </a:cxn>
                <a:cxn ang="0">
                  <a:pos x="106" y="28"/>
                </a:cxn>
                <a:cxn ang="0">
                  <a:pos x="102" y="40"/>
                </a:cxn>
                <a:cxn ang="0">
                  <a:pos x="142" y="79"/>
                </a:cxn>
                <a:cxn ang="0">
                  <a:pos x="158" y="103"/>
                </a:cxn>
                <a:cxn ang="0">
                  <a:pos x="169" y="146"/>
                </a:cxn>
                <a:cxn ang="0">
                  <a:pos x="193" y="213"/>
                </a:cxn>
                <a:cxn ang="0">
                  <a:pos x="213" y="284"/>
                </a:cxn>
                <a:cxn ang="0">
                  <a:pos x="213" y="344"/>
                </a:cxn>
                <a:cxn ang="0">
                  <a:pos x="213" y="367"/>
                </a:cxn>
                <a:cxn ang="0">
                  <a:pos x="177" y="383"/>
                </a:cxn>
              </a:cxnLst>
              <a:rect l="0" t="0" r="r" b="b"/>
              <a:pathLst>
                <a:path w="260" h="497">
                  <a:moveTo>
                    <a:pt x="177" y="383"/>
                  </a:moveTo>
                  <a:lnTo>
                    <a:pt x="122" y="411"/>
                  </a:lnTo>
                  <a:lnTo>
                    <a:pt x="67" y="423"/>
                  </a:lnTo>
                  <a:lnTo>
                    <a:pt x="12" y="426"/>
                  </a:lnTo>
                  <a:lnTo>
                    <a:pt x="0" y="438"/>
                  </a:lnTo>
                  <a:lnTo>
                    <a:pt x="0" y="482"/>
                  </a:lnTo>
                  <a:lnTo>
                    <a:pt x="32" y="497"/>
                  </a:lnTo>
                  <a:lnTo>
                    <a:pt x="95" y="474"/>
                  </a:lnTo>
                  <a:lnTo>
                    <a:pt x="177" y="438"/>
                  </a:lnTo>
                  <a:lnTo>
                    <a:pt x="228" y="403"/>
                  </a:lnTo>
                  <a:lnTo>
                    <a:pt x="260" y="375"/>
                  </a:lnTo>
                  <a:lnTo>
                    <a:pt x="252" y="288"/>
                  </a:lnTo>
                  <a:lnTo>
                    <a:pt x="217" y="182"/>
                  </a:lnTo>
                  <a:lnTo>
                    <a:pt x="193" y="123"/>
                  </a:lnTo>
                  <a:lnTo>
                    <a:pt x="189" y="91"/>
                  </a:lnTo>
                  <a:lnTo>
                    <a:pt x="236" y="52"/>
                  </a:lnTo>
                  <a:lnTo>
                    <a:pt x="232" y="40"/>
                  </a:lnTo>
                  <a:lnTo>
                    <a:pt x="197" y="68"/>
                  </a:lnTo>
                  <a:lnTo>
                    <a:pt x="189" y="60"/>
                  </a:lnTo>
                  <a:lnTo>
                    <a:pt x="205" y="4"/>
                  </a:lnTo>
                  <a:lnTo>
                    <a:pt x="193" y="4"/>
                  </a:lnTo>
                  <a:lnTo>
                    <a:pt x="177" y="56"/>
                  </a:lnTo>
                  <a:lnTo>
                    <a:pt x="169" y="52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06" y="28"/>
                  </a:lnTo>
                  <a:lnTo>
                    <a:pt x="102" y="40"/>
                  </a:lnTo>
                  <a:lnTo>
                    <a:pt x="142" y="79"/>
                  </a:lnTo>
                  <a:lnTo>
                    <a:pt x="158" y="103"/>
                  </a:lnTo>
                  <a:lnTo>
                    <a:pt x="169" y="146"/>
                  </a:lnTo>
                  <a:lnTo>
                    <a:pt x="193" y="213"/>
                  </a:lnTo>
                  <a:lnTo>
                    <a:pt x="213" y="284"/>
                  </a:lnTo>
                  <a:lnTo>
                    <a:pt x="213" y="344"/>
                  </a:lnTo>
                  <a:lnTo>
                    <a:pt x="213" y="367"/>
                  </a:lnTo>
                  <a:lnTo>
                    <a:pt x="177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9552" y="3573016"/>
            <a:ext cx="32403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愛吃糖</a:t>
            </a:r>
            <a:endParaRPr lang="en-US" altLang="zh-TW" sz="2800" dirty="0" smtClean="0"/>
          </a:p>
          <a:p>
            <a:pPr algn="ctr"/>
            <a:r>
              <a:rPr lang="en-US" altLang="zh-TW" sz="2000" dirty="0" smtClean="0"/>
              <a:t>(</a:t>
            </a:r>
            <a:r>
              <a:rPr lang="zh-TW" altLang="en-US" sz="2000" dirty="0" smtClean="0"/>
              <a:t>麵包、麵飯、</a:t>
            </a:r>
            <a:endParaRPr lang="en-US" altLang="zh-TW" sz="2000" dirty="0" smtClean="0"/>
          </a:p>
          <a:p>
            <a:pPr algn="ctr"/>
            <a:r>
              <a:rPr lang="zh-TW" altLang="en-US" sz="2000" dirty="0" smtClean="0"/>
              <a:t>餅乾不離手）</a:t>
            </a:r>
            <a:endParaRPr lang="zh-TW" alt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899592" y="501317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不喝水</a:t>
            </a:r>
            <a:endParaRPr lang="en-US" altLang="zh-TW" sz="2800" dirty="0" smtClean="0"/>
          </a:p>
          <a:p>
            <a:pPr algn="ctr"/>
            <a:r>
              <a:rPr lang="en-US" altLang="zh-TW" sz="2000" dirty="0" smtClean="0"/>
              <a:t>(</a:t>
            </a:r>
            <a:r>
              <a:rPr lang="zh-TW" altLang="en-US" sz="2000" dirty="0" smtClean="0"/>
              <a:t>或愛喝脫水飲料）</a:t>
            </a:r>
            <a:endParaRPr lang="zh-TW" alt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7740352" y="2492896"/>
            <a:ext cx="720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不是癌細胞愛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7544" y="2420888"/>
            <a:ext cx="720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環境是我們創造的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1600" y="1916832"/>
            <a:ext cx="6912768" cy="3744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699792" y="580526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/>
              <a:t>悪劣環境</a:t>
            </a:r>
            <a:endParaRPr lang="zh-TW" altLang="en-US" sz="2800" b="1" dirty="0"/>
          </a:p>
        </p:txBody>
      </p:sp>
      <p:sp>
        <p:nvSpPr>
          <p:cNvPr id="10" name="Oval 9"/>
          <p:cNvSpPr/>
          <p:nvPr/>
        </p:nvSpPr>
        <p:spPr>
          <a:xfrm>
            <a:off x="2195736" y="2924944"/>
            <a:ext cx="1728192" cy="16561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愛佔地盤</a:t>
            </a:r>
            <a:endParaRPr lang="zh-TW" altLang="en-US" dirty="0"/>
          </a:p>
        </p:txBody>
      </p:sp>
      <p:sp>
        <p:nvSpPr>
          <p:cNvPr id="11" name="Oval 10"/>
          <p:cNvSpPr/>
          <p:nvPr/>
        </p:nvSpPr>
        <p:spPr>
          <a:xfrm>
            <a:off x="4932040" y="2924944"/>
            <a:ext cx="1728192" cy="16561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腫瘤</a:t>
            </a:r>
            <a:endParaRPr lang="zh-TW" altLang="en-US" dirty="0"/>
          </a:p>
        </p:txBody>
      </p:sp>
      <p:sp>
        <p:nvSpPr>
          <p:cNvPr id="12" name="Equal 11"/>
          <p:cNvSpPr/>
          <p:nvPr/>
        </p:nvSpPr>
        <p:spPr>
          <a:xfrm>
            <a:off x="4211960" y="3429000"/>
            <a:ext cx="482352" cy="576064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如何改變環境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835150" y="2045767"/>
            <a:ext cx="3457575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092950" y="3774554"/>
            <a:ext cx="1584325" cy="2808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" name="Picture 5" descr="CSC_0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553200" cy="4357687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92006" y="5229250"/>
            <a:ext cx="1296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/>
              <a:t>&lt;20%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776" y="5486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第一步：均衡飲食</a:t>
            </a:r>
            <a:endParaRPr lang="zh-TW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835150" y="2045767"/>
            <a:ext cx="3457575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092950" y="3774554"/>
            <a:ext cx="1584325" cy="2808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" name="Picture 5" descr="CSC_0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553200" cy="4357687"/>
          </a:xfrm>
          <a:prstGeom prst="rect">
            <a:avLst/>
          </a:prstGeom>
          <a:noFill/>
        </p:spPr>
      </p:pic>
      <p:pic>
        <p:nvPicPr>
          <p:cNvPr id="8" name="Picture 6" descr="MC90004521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806" y="3141687"/>
            <a:ext cx="1804988" cy="1114425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92006" y="5229250"/>
            <a:ext cx="1296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/>
              <a:t>&lt;20%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不以日為單位／以秒為單位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唾液酸鹼測試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sz="3200" dirty="0" smtClean="0"/>
              <a:t>PH Test Tape for Saliva and Urine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63842" name="Picture 2" descr="http://ecx.images-amazon.com/images/I/719pSy8Y6OL._SL15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75252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encrypted-tbn3.gstatic.com/images?q=tbn:ANd9GcRs20663R0D3vIKnJW4P4SSEpPVNilZEPtFZxD9RtoIc-f0xl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4824536" cy="345910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適應環境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4"/>
          <p:cNvCxnSpPr/>
          <p:nvPr/>
        </p:nvCxnSpPr>
        <p:spPr bwMode="auto">
          <a:xfrm>
            <a:off x="467544" y="3231877"/>
            <a:ext cx="7775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22"/>
          <p:cNvCxnSpPr/>
          <p:nvPr/>
        </p:nvCxnSpPr>
        <p:spPr bwMode="auto">
          <a:xfrm>
            <a:off x="535751" y="1466710"/>
            <a:ext cx="7639161" cy="136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25"/>
          <p:cNvCxnSpPr/>
          <p:nvPr/>
        </p:nvCxnSpPr>
        <p:spPr bwMode="auto">
          <a:xfrm>
            <a:off x="467544" y="4875544"/>
            <a:ext cx="7639161" cy="136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77050" y="765126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正常血糖範圍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04248" y="2780928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血糖平衡線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76256" y="4653136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/>
              <a:t>正常血糖範圍</a:t>
            </a:r>
          </a:p>
        </p:txBody>
      </p:sp>
      <p:sp>
        <p:nvSpPr>
          <p:cNvPr id="18" name="Freeform 17"/>
          <p:cNvSpPr/>
          <p:nvPr/>
        </p:nvSpPr>
        <p:spPr>
          <a:xfrm>
            <a:off x="611560" y="2636912"/>
            <a:ext cx="7061982" cy="1202788"/>
          </a:xfrm>
          <a:custGeom>
            <a:avLst/>
            <a:gdLst>
              <a:gd name="connsiteX0" fmla="*/ 0 w 7061982"/>
              <a:gd name="connsiteY0" fmla="*/ 581464 h 1202788"/>
              <a:gd name="connsiteX1" fmla="*/ 1434905 w 7061982"/>
              <a:gd name="connsiteY1" fmla="*/ 89095 h 1202788"/>
              <a:gd name="connsiteX2" fmla="*/ 5345723 w 7061982"/>
              <a:gd name="connsiteY2" fmla="*/ 1116037 h 1202788"/>
              <a:gd name="connsiteX3" fmla="*/ 7061982 w 7061982"/>
              <a:gd name="connsiteY3" fmla="*/ 609600 h 120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1982" h="1202788">
                <a:moveTo>
                  <a:pt x="0" y="581464"/>
                </a:moveTo>
                <a:cubicBezTo>
                  <a:pt x="271975" y="290732"/>
                  <a:pt x="543951" y="0"/>
                  <a:pt x="1434905" y="89095"/>
                </a:cubicBezTo>
                <a:cubicBezTo>
                  <a:pt x="2325859" y="178190"/>
                  <a:pt x="4407877" y="1029286"/>
                  <a:pt x="5345723" y="1116037"/>
                </a:cubicBezTo>
                <a:cubicBezTo>
                  <a:pt x="6283569" y="1202788"/>
                  <a:pt x="6672775" y="906194"/>
                  <a:pt x="7061982" y="6096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Left Arrow 11"/>
          <p:cNvSpPr/>
          <p:nvPr/>
        </p:nvSpPr>
        <p:spPr>
          <a:xfrm>
            <a:off x="3707904" y="1556792"/>
            <a:ext cx="2304256" cy="1296144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來得及緩衝</a:t>
            </a:r>
            <a:endParaRPr lang="zh-TW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20608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變酸速度慢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835150" y="1109663"/>
            <a:ext cx="3457575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547813" y="5357813"/>
            <a:ext cx="5905500" cy="108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4400" dirty="0" smtClean="0"/>
              <a:t>系統性消炎</a:t>
            </a:r>
            <a:endParaRPr lang="zh-TW" altLang="en-US" sz="4400" dirty="0"/>
          </a:p>
        </p:txBody>
      </p:sp>
      <p:sp>
        <p:nvSpPr>
          <p:cNvPr id="7" name="Arc 6"/>
          <p:cNvSpPr/>
          <p:nvPr/>
        </p:nvSpPr>
        <p:spPr>
          <a:xfrm>
            <a:off x="107504" y="2564904"/>
            <a:ext cx="6768752" cy="532859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Arc 7"/>
          <p:cNvSpPr/>
          <p:nvPr/>
        </p:nvSpPr>
        <p:spPr>
          <a:xfrm>
            <a:off x="-900608" y="3429000"/>
            <a:ext cx="6768752" cy="532859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Oval 16"/>
          <p:cNvSpPr/>
          <p:nvPr/>
        </p:nvSpPr>
        <p:spPr>
          <a:xfrm>
            <a:off x="6300192" y="1916832"/>
            <a:ext cx="1440160" cy="1368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器官</a:t>
            </a:r>
            <a:endParaRPr lang="zh-TW" altLang="en-US" dirty="0"/>
          </a:p>
        </p:txBody>
      </p:sp>
      <p:sp>
        <p:nvSpPr>
          <p:cNvPr id="28" name="Oval 27"/>
          <p:cNvSpPr/>
          <p:nvPr/>
        </p:nvSpPr>
        <p:spPr>
          <a:xfrm>
            <a:off x="2771800" y="4437112"/>
            <a:ext cx="1440160" cy="1368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器官</a:t>
            </a:r>
            <a:endParaRPr lang="zh-TW" altLang="en-US" dirty="0"/>
          </a:p>
        </p:txBody>
      </p:sp>
      <p:pic>
        <p:nvPicPr>
          <p:cNvPr id="8194" name="Picture 2" descr="C:\Users\Sara\AppData\Local\Microsoft\Windows\Temporary Internet Files\Content.IE5\Q1FJ9KXN\MC9003835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1681191" cy="1224136"/>
          </a:xfrm>
          <a:prstGeom prst="rect">
            <a:avLst/>
          </a:prstGeom>
          <a:noFill/>
        </p:spPr>
      </p:pic>
      <p:pic>
        <p:nvPicPr>
          <p:cNvPr id="14" name="Picture 2" descr="C:\Users\Sara\AppData\Local\Microsoft\Windows\Temporary Internet Files\Content.IE5\Q1FJ9KXN\MC9003835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1681191" cy="1224136"/>
          </a:xfrm>
          <a:prstGeom prst="rect">
            <a:avLst/>
          </a:prstGeom>
          <a:noFill/>
        </p:spPr>
      </p:pic>
      <p:pic>
        <p:nvPicPr>
          <p:cNvPr id="15" name="Picture 2" descr="C:\Users\Sara\AppData\Local\Microsoft\Windows\Temporary Internet Files\Content.IE5\Q1FJ9KXN\MC9003835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581128"/>
            <a:ext cx="1681191" cy="1224136"/>
          </a:xfrm>
          <a:prstGeom prst="rect">
            <a:avLst/>
          </a:prstGeom>
          <a:noFill/>
        </p:spPr>
      </p:pic>
      <p:pic>
        <p:nvPicPr>
          <p:cNvPr id="12" name="Picture 2" descr="C:\Users\Sara\AppData\Local\Microsoft\Windows\Temporary Internet Files\Content.IE5\Q1FJ9KXN\MC9003835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789040"/>
            <a:ext cx="1681191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4"/>
          <p:cNvCxnSpPr/>
          <p:nvPr/>
        </p:nvCxnSpPr>
        <p:spPr bwMode="auto">
          <a:xfrm>
            <a:off x="467544" y="3375893"/>
            <a:ext cx="7775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22"/>
          <p:cNvCxnSpPr/>
          <p:nvPr/>
        </p:nvCxnSpPr>
        <p:spPr bwMode="auto">
          <a:xfrm>
            <a:off x="535751" y="2042774"/>
            <a:ext cx="7639161" cy="136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25"/>
          <p:cNvCxnSpPr/>
          <p:nvPr/>
        </p:nvCxnSpPr>
        <p:spPr bwMode="auto">
          <a:xfrm>
            <a:off x="467544" y="5451608"/>
            <a:ext cx="7639161" cy="136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77050" y="1341190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正常血糖範圍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04248" y="2924944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血糖平衡線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76256" y="494116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正常血糖範圍</a:t>
            </a:r>
          </a:p>
        </p:txBody>
      </p:sp>
      <p:pic>
        <p:nvPicPr>
          <p:cNvPr id="11" name="Picture 2" descr="C:\Users\Sara\AppData\Local\Microsoft\Windows\Temporary Internet Files\Content.IE5\DXL73OYS\MC9000484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89040"/>
            <a:ext cx="705917" cy="705917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>
          <a:xfrm>
            <a:off x="0" y="3068960"/>
            <a:ext cx="1656184" cy="8640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</a:rPr>
              <a:t>這一餐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372200" y="3284984"/>
            <a:ext cx="1512168" cy="86409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下一餐</a:t>
            </a:r>
            <a:endParaRPr lang="zh-TW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59832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2hr</a:t>
            </a:r>
            <a:endParaRPr lang="zh-TW" altLang="en-US" dirty="0"/>
          </a:p>
        </p:txBody>
      </p:sp>
      <p:sp>
        <p:nvSpPr>
          <p:cNvPr id="22" name="Freeform 21"/>
          <p:cNvSpPr/>
          <p:nvPr/>
        </p:nvSpPr>
        <p:spPr>
          <a:xfrm>
            <a:off x="1691680" y="0"/>
            <a:ext cx="3699803" cy="6904893"/>
          </a:xfrm>
          <a:custGeom>
            <a:avLst/>
            <a:gdLst>
              <a:gd name="connsiteX0" fmla="*/ 0 w 3699803"/>
              <a:gd name="connsiteY0" fmla="*/ 3399692 h 6904893"/>
              <a:gd name="connsiteX1" fmla="*/ 1041009 w 3699803"/>
              <a:gd name="connsiteY1" fmla="*/ 501748 h 6904893"/>
              <a:gd name="connsiteX2" fmla="*/ 2405576 w 3699803"/>
              <a:gd name="connsiteY2" fmla="*/ 6410179 h 6904893"/>
              <a:gd name="connsiteX3" fmla="*/ 3699803 w 3699803"/>
              <a:gd name="connsiteY3" fmla="*/ 3470031 h 690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803" h="6904893">
                <a:moveTo>
                  <a:pt x="0" y="3399692"/>
                </a:moveTo>
                <a:cubicBezTo>
                  <a:pt x="320040" y="1699846"/>
                  <a:pt x="640080" y="0"/>
                  <a:pt x="1041009" y="501748"/>
                </a:cubicBezTo>
                <a:cubicBezTo>
                  <a:pt x="1441938" y="1003496"/>
                  <a:pt x="1962444" y="5915465"/>
                  <a:pt x="2405576" y="6410179"/>
                </a:cubicBezTo>
                <a:cubicBezTo>
                  <a:pt x="2848708" y="6904893"/>
                  <a:pt x="3699803" y="3470031"/>
                  <a:pt x="3699803" y="347003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4"/>
          <p:cNvCxnSpPr/>
          <p:nvPr/>
        </p:nvCxnSpPr>
        <p:spPr bwMode="auto">
          <a:xfrm>
            <a:off x="467544" y="3375893"/>
            <a:ext cx="7775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22"/>
          <p:cNvCxnSpPr/>
          <p:nvPr/>
        </p:nvCxnSpPr>
        <p:spPr bwMode="auto">
          <a:xfrm>
            <a:off x="535751" y="2042774"/>
            <a:ext cx="7639161" cy="136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25"/>
          <p:cNvCxnSpPr/>
          <p:nvPr/>
        </p:nvCxnSpPr>
        <p:spPr bwMode="auto">
          <a:xfrm>
            <a:off x="467544" y="5451608"/>
            <a:ext cx="7639161" cy="136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手繪多邊形 33"/>
          <p:cNvSpPr/>
          <p:nvPr/>
        </p:nvSpPr>
        <p:spPr bwMode="auto">
          <a:xfrm>
            <a:off x="2483768" y="2968625"/>
            <a:ext cx="5174622" cy="3889375"/>
          </a:xfrm>
          <a:custGeom>
            <a:avLst/>
            <a:gdLst>
              <a:gd name="connsiteX0" fmla="*/ 0 w 5419898"/>
              <a:gd name="connsiteY0" fmla="*/ 2252749 h 4522124"/>
              <a:gd name="connsiteX1" fmla="*/ 1246909 w 5419898"/>
              <a:gd name="connsiteY1" fmla="*/ 324196 h 4522124"/>
              <a:gd name="connsiteX2" fmla="*/ 3757353 w 5419898"/>
              <a:gd name="connsiteY2" fmla="*/ 4197927 h 4522124"/>
              <a:gd name="connsiteX3" fmla="*/ 5419898 w 5419898"/>
              <a:gd name="connsiteY3" fmla="*/ 2269375 h 452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9898" h="4522124">
                <a:moveTo>
                  <a:pt x="0" y="2252749"/>
                </a:moveTo>
                <a:cubicBezTo>
                  <a:pt x="310342" y="1126374"/>
                  <a:pt x="620684" y="0"/>
                  <a:pt x="1246909" y="324196"/>
                </a:cubicBezTo>
                <a:cubicBezTo>
                  <a:pt x="1873135" y="648392"/>
                  <a:pt x="3061855" y="3873730"/>
                  <a:pt x="3757353" y="4197927"/>
                </a:cubicBezTo>
                <a:cubicBezTo>
                  <a:pt x="4452851" y="4522124"/>
                  <a:pt x="4936374" y="3395749"/>
                  <a:pt x="5419898" y="226937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77050" y="1341190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正常血糖範圍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804248" y="2924944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血糖平衡線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76256" y="494116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正常血糖範圍</a:t>
            </a:r>
          </a:p>
        </p:txBody>
      </p:sp>
      <p:pic>
        <p:nvPicPr>
          <p:cNvPr id="12290" name="Picture 2" descr="C:\Users\Sara\AppData\Local\Microsoft\Windows\Temporary Internet Files\Content.IE5\DXL73OYS\MC9000484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573016"/>
            <a:ext cx="705917" cy="705917"/>
          </a:xfrm>
          <a:prstGeom prst="rect">
            <a:avLst/>
          </a:prstGeom>
          <a:noFill/>
        </p:spPr>
      </p:pic>
      <p:pic>
        <p:nvPicPr>
          <p:cNvPr id="11" name="Picture 2" descr="C:\Users\Sara\AppData\Local\Microsoft\Windows\Temporary Internet Files\Content.IE5\DXL73OYS\MC9000484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705917" cy="705917"/>
          </a:xfrm>
          <a:prstGeom prst="rect">
            <a:avLst/>
          </a:prstGeom>
          <a:noFill/>
        </p:spPr>
      </p:pic>
      <p:pic>
        <p:nvPicPr>
          <p:cNvPr id="12" name="Picture 2" descr="C:\Users\Sara\AppData\Local\Microsoft\Windows\Temporary Internet Files\Content.IE5\DXL73OYS\MC9000484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2976"/>
            <a:ext cx="705917" cy="705917"/>
          </a:xfrm>
          <a:prstGeom prst="rect">
            <a:avLst/>
          </a:prstGeom>
          <a:noFill/>
        </p:spPr>
      </p:pic>
      <p:pic>
        <p:nvPicPr>
          <p:cNvPr id="13" name="Picture 2" descr="C:\Users\Sara\AppData\Local\Microsoft\Windows\Temporary Internet Files\Content.IE5\DXL73OYS\MC9000484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509120"/>
            <a:ext cx="705917" cy="705917"/>
          </a:xfrm>
          <a:prstGeom prst="rect">
            <a:avLst/>
          </a:prstGeom>
          <a:noFill/>
        </p:spPr>
      </p:pic>
      <p:pic>
        <p:nvPicPr>
          <p:cNvPr id="14" name="Picture 2" descr="C:\Users\Sara\AppData\Local\Microsoft\Windows\Temporary Internet Files\Content.IE5\DXL73OYS\MC9000484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733256"/>
            <a:ext cx="705917" cy="705917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>
          <a:xfrm>
            <a:off x="755576" y="4509120"/>
            <a:ext cx="1656184" cy="8640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smtClean="0">
                <a:solidFill>
                  <a:schemeClr val="bg1"/>
                </a:solidFill>
              </a:rPr>
              <a:t>這一餐</a:t>
            </a:r>
            <a:endParaRPr lang="zh-TW" altLang="en-US" sz="2400">
              <a:solidFill>
                <a:schemeClr val="bg1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876256" y="5993904"/>
            <a:ext cx="1512168" cy="86409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下一餐</a:t>
            </a:r>
            <a:endParaRPr lang="zh-TW" alt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95736" y="31409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1hr</a:t>
            </a:r>
            <a:endParaRPr lang="zh-TW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59832" y="19168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2hr</a:t>
            </a:r>
            <a:endParaRPr lang="zh-TW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55976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3hr</a:t>
            </a:r>
            <a:endParaRPr lang="zh-TW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40152" y="53012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5hr</a:t>
            </a:r>
            <a:endParaRPr lang="zh-TW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41490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4hr</a:t>
            </a:r>
            <a:endParaRPr lang="zh-TW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899592" y="404664"/>
            <a:ext cx="5328592" cy="1152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smtClean="0"/>
              <a:t>兩餐間每小時量一次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ra\AppData\Local\Microsoft\Windows\Temporary Internet Files\Content.IE5\4BZBZB2X\MP9004222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3068960" cy="30689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27784" y="4869160"/>
            <a:ext cx="4032448" cy="17281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餐後血糖</a:t>
            </a:r>
            <a:endParaRPr lang="en-US" altLang="zh-TW" sz="2400" dirty="0" smtClean="0"/>
          </a:p>
          <a:p>
            <a:pPr algn="ctr"/>
            <a:endParaRPr lang="en-US" altLang="zh-TW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39952" y="594928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找震幅</a:t>
            </a:r>
          </a:p>
          <a:p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835150" y="2045767"/>
            <a:ext cx="3457575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092950" y="3774554"/>
            <a:ext cx="1584325" cy="2808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55776" y="5486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第二步：多喝水</a:t>
            </a:r>
            <a:endParaRPr lang="zh-TW" altLang="en-US" sz="3600" b="1" dirty="0"/>
          </a:p>
        </p:txBody>
      </p:sp>
      <p:grpSp>
        <p:nvGrpSpPr>
          <p:cNvPr id="8" name="群組 11"/>
          <p:cNvGrpSpPr>
            <a:grpSpLocks/>
          </p:cNvGrpSpPr>
          <p:nvPr/>
        </p:nvGrpSpPr>
        <p:grpSpPr bwMode="auto">
          <a:xfrm>
            <a:off x="323850" y="1557338"/>
            <a:ext cx="3148013" cy="2295525"/>
            <a:chOff x="428596" y="1357298"/>
            <a:chExt cx="3148029" cy="229553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1357298"/>
              <a:ext cx="7905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1357298"/>
              <a:ext cx="7905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2500306"/>
              <a:ext cx="7905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794" y="1357298"/>
              <a:ext cx="7905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4414" y="2500306"/>
              <a:ext cx="7905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6050" y="2500306"/>
              <a:ext cx="7905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32" y="2500306"/>
              <a:ext cx="7905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6050" y="1357298"/>
              <a:ext cx="79057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文字方塊 12"/>
          <p:cNvSpPr txBox="1">
            <a:spLocks noChangeArrowheads="1"/>
          </p:cNvSpPr>
          <p:nvPr/>
        </p:nvSpPr>
        <p:spPr bwMode="auto">
          <a:xfrm>
            <a:off x="4500563" y="1714500"/>
            <a:ext cx="3429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>
                <a:latin typeface="Calibri" pitchFamily="34" charset="0"/>
              </a:rPr>
              <a:t>一天至少要喝 </a:t>
            </a:r>
            <a:r>
              <a:rPr kumimoji="0" lang="en-US" altLang="zh-TW" sz="3600">
                <a:latin typeface="Calibri" pitchFamily="34" charset="0"/>
              </a:rPr>
              <a:t>6-8</a:t>
            </a:r>
            <a:r>
              <a:rPr kumimoji="0" lang="zh-TW" altLang="en-US" sz="3600">
                <a:latin typeface="Calibri" pitchFamily="34" charset="0"/>
              </a:rPr>
              <a:t>杯  </a:t>
            </a:r>
            <a:r>
              <a:rPr kumimoji="0" lang="en-US" altLang="zh-TW" sz="3600">
                <a:latin typeface="Calibri" pitchFamily="34" charset="0"/>
              </a:rPr>
              <a:t>8oz (250 cc)</a:t>
            </a:r>
            <a:r>
              <a:rPr kumimoji="0" lang="zh-TW" altLang="en-US" sz="3600">
                <a:latin typeface="Calibri" pitchFamily="34" charset="0"/>
              </a:rPr>
              <a:t>的水</a:t>
            </a:r>
          </a:p>
        </p:txBody>
      </p:sp>
      <p:pic>
        <p:nvPicPr>
          <p:cNvPr id="20" name="Picture 3" descr="C:\Documents and Settings\fatcat\Local Settings\Temporary Internet Files\Content.IE5\4H2NW9Q3\dglxasset[3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4286250"/>
            <a:ext cx="12827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除號 14"/>
          <p:cNvSpPr/>
          <p:nvPr/>
        </p:nvSpPr>
        <p:spPr>
          <a:xfrm>
            <a:off x="1714500" y="4500563"/>
            <a:ext cx="1000125" cy="121443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文字方塊 15"/>
          <p:cNvSpPr txBox="1">
            <a:spLocks noChangeArrowheads="1"/>
          </p:cNvSpPr>
          <p:nvPr/>
        </p:nvSpPr>
        <p:spPr bwMode="auto">
          <a:xfrm>
            <a:off x="2928938" y="4786313"/>
            <a:ext cx="1000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4800">
                <a:latin typeface="Calibri" pitchFamily="34" charset="0"/>
              </a:rPr>
              <a:t>2</a:t>
            </a:r>
          </a:p>
        </p:txBody>
      </p:sp>
      <p:sp>
        <p:nvSpPr>
          <p:cNvPr id="23" name="文字方塊 16"/>
          <p:cNvSpPr txBox="1">
            <a:spLocks noChangeArrowheads="1"/>
          </p:cNvSpPr>
          <p:nvPr/>
        </p:nvSpPr>
        <p:spPr bwMode="auto">
          <a:xfrm>
            <a:off x="4500563" y="4071938"/>
            <a:ext cx="4286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latin typeface="Calibri" pitchFamily="34" charset="0"/>
              </a:rPr>
              <a:t>或體重（磅）除以</a:t>
            </a:r>
            <a:r>
              <a:rPr kumimoji="0" lang="en-US" altLang="zh-TW" sz="3200">
                <a:latin typeface="Calibri" pitchFamily="34" charset="0"/>
              </a:rPr>
              <a:t>2 </a:t>
            </a:r>
            <a:r>
              <a:rPr kumimoji="0" lang="zh-TW" altLang="en-US" sz="3200">
                <a:latin typeface="Calibri" pitchFamily="34" charset="0"/>
              </a:rPr>
              <a:t>。</a:t>
            </a:r>
          </a:p>
          <a:p>
            <a:r>
              <a:rPr kumimoji="0" lang="zh-TW" altLang="en-US" sz="3200">
                <a:latin typeface="Calibri" pitchFamily="34" charset="0"/>
              </a:rPr>
              <a:t>如  </a:t>
            </a:r>
            <a:r>
              <a:rPr kumimoji="0" lang="en-US" altLang="zh-TW" sz="3200">
                <a:latin typeface="Calibri" pitchFamily="34" charset="0"/>
              </a:rPr>
              <a:t>180/2=90</a:t>
            </a:r>
          </a:p>
          <a:p>
            <a:r>
              <a:rPr kumimoji="0" lang="zh-TW" altLang="en-US" sz="3200">
                <a:latin typeface="Calibri" pitchFamily="34" charset="0"/>
              </a:rPr>
              <a:t>這個人一天便要喝</a:t>
            </a:r>
          </a:p>
          <a:p>
            <a:r>
              <a:rPr kumimoji="0" lang="en-US" altLang="zh-TW" sz="3200">
                <a:latin typeface="Calibri" pitchFamily="34" charset="0"/>
              </a:rPr>
              <a:t>90 oz</a:t>
            </a:r>
            <a:r>
              <a:rPr kumimoji="0" lang="zh-TW" altLang="en-US" sz="3200">
                <a:latin typeface="Calibri" pitchFamily="34" charset="0"/>
              </a:rPr>
              <a:t>的水</a:t>
            </a:r>
          </a:p>
          <a:p>
            <a:r>
              <a:rPr kumimoji="0" lang="en-US" altLang="zh-TW" sz="3200">
                <a:solidFill>
                  <a:srgbClr val="FF0000"/>
                </a:solidFill>
                <a:latin typeface="Calibri" pitchFamily="34" charset="0"/>
              </a:rPr>
              <a:t>1oz=30cc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/>
              <a:t>如何知道自己喝水不足？</a:t>
            </a:r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857250" y="1714500"/>
            <a:ext cx="6429375" cy="4786313"/>
            <a:chOff x="857250" y="1714500"/>
            <a:chExt cx="6429375" cy="4786313"/>
          </a:xfrm>
        </p:grpSpPr>
        <p:sp>
          <p:nvSpPr>
            <p:cNvPr id="4" name="橢圓 3"/>
            <p:cNvSpPr/>
            <p:nvPr/>
          </p:nvSpPr>
          <p:spPr>
            <a:xfrm>
              <a:off x="857250" y="1714500"/>
              <a:ext cx="1428750" cy="14287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5" name="橢圓 4"/>
            <p:cNvSpPr/>
            <p:nvPr/>
          </p:nvSpPr>
          <p:spPr>
            <a:xfrm>
              <a:off x="857250" y="3357563"/>
              <a:ext cx="1428750" cy="142875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857250" y="5072063"/>
              <a:ext cx="1428750" cy="142875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0663" name="文字方塊 6"/>
            <p:cNvSpPr txBox="1">
              <a:spLocks noChangeArrowheads="1"/>
            </p:cNvSpPr>
            <p:nvPr/>
          </p:nvSpPr>
          <p:spPr bwMode="auto">
            <a:xfrm>
              <a:off x="3000375" y="2071688"/>
              <a:ext cx="4286250" cy="95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800">
                  <a:latin typeface="Calibri" pitchFamily="34" charset="0"/>
                </a:rPr>
                <a:t>尿如果是</a:t>
              </a:r>
              <a:r>
                <a:rPr kumimoji="0" lang="zh-TW" altLang="en-US" sz="2800" b="1">
                  <a:latin typeface="Calibri" pitchFamily="34" charset="0"/>
                </a:rPr>
                <a:t>近</a:t>
              </a:r>
              <a:r>
                <a:rPr kumimoji="0" lang="zh-TW" altLang="en-US" sz="2800">
                  <a:latin typeface="Calibri" pitchFamily="34" charset="0"/>
                </a:rPr>
                <a:t>無色，水分充足</a:t>
              </a:r>
            </a:p>
          </p:txBody>
        </p:sp>
        <p:sp>
          <p:nvSpPr>
            <p:cNvPr id="70664" name="文字方塊 7"/>
            <p:cNvSpPr txBox="1">
              <a:spLocks noChangeArrowheads="1"/>
            </p:cNvSpPr>
            <p:nvPr/>
          </p:nvSpPr>
          <p:spPr bwMode="auto">
            <a:xfrm>
              <a:off x="3000375" y="3714750"/>
              <a:ext cx="42862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800">
                  <a:latin typeface="Calibri" pitchFamily="34" charset="0"/>
                </a:rPr>
                <a:t>尿如果是黃色，有些失水</a:t>
              </a:r>
            </a:p>
          </p:txBody>
        </p:sp>
        <p:sp>
          <p:nvSpPr>
            <p:cNvPr id="70665" name="文字方塊 8"/>
            <p:cNvSpPr txBox="1">
              <a:spLocks noChangeArrowheads="1"/>
            </p:cNvSpPr>
            <p:nvPr/>
          </p:nvSpPr>
          <p:spPr bwMode="auto">
            <a:xfrm>
              <a:off x="3000375" y="5429250"/>
              <a:ext cx="42862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sz="2800">
                  <a:latin typeface="Calibri" pitchFamily="34" charset="0"/>
                </a:rPr>
                <a:t>尿如果是橘色，嚴重失水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107504" y="2564904"/>
            <a:ext cx="6768752" cy="532859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Arc 2"/>
          <p:cNvSpPr/>
          <p:nvPr/>
        </p:nvSpPr>
        <p:spPr>
          <a:xfrm>
            <a:off x="-900608" y="3429000"/>
            <a:ext cx="6768752" cy="532859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Freeform 3"/>
          <p:cNvSpPr/>
          <p:nvPr/>
        </p:nvSpPr>
        <p:spPr>
          <a:xfrm>
            <a:off x="4932040" y="3140968"/>
            <a:ext cx="1144375" cy="423912"/>
          </a:xfrm>
          <a:custGeom>
            <a:avLst/>
            <a:gdLst>
              <a:gd name="connsiteX0" fmla="*/ 974616 w 974616"/>
              <a:gd name="connsiteY0" fmla="*/ 175897 h 204926"/>
              <a:gd name="connsiteX1" fmla="*/ 829473 w 974616"/>
              <a:gd name="connsiteY1" fmla="*/ 204926 h 204926"/>
              <a:gd name="connsiteX2" fmla="*/ 321473 w 974616"/>
              <a:gd name="connsiteY2" fmla="*/ 190412 h 204926"/>
              <a:gd name="connsiteX3" fmla="*/ 234387 w 974616"/>
              <a:gd name="connsiteY3" fmla="*/ 161383 h 204926"/>
              <a:gd name="connsiteX4" fmla="*/ 190844 w 974616"/>
              <a:gd name="connsiteY4" fmla="*/ 146869 h 204926"/>
              <a:gd name="connsiteX5" fmla="*/ 147302 w 974616"/>
              <a:gd name="connsiteY5" fmla="*/ 117840 h 204926"/>
              <a:gd name="connsiteX6" fmla="*/ 103759 w 974616"/>
              <a:gd name="connsiteY6" fmla="*/ 103326 h 204926"/>
              <a:gd name="connsiteX7" fmla="*/ 74730 w 974616"/>
              <a:gd name="connsiteY7" fmla="*/ 59783 h 204926"/>
              <a:gd name="connsiteX8" fmla="*/ 16673 w 974616"/>
              <a:gd name="connsiteY8" fmla="*/ 16240 h 2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616" h="204926">
                <a:moveTo>
                  <a:pt x="974616" y="175897"/>
                </a:moveTo>
                <a:cubicBezTo>
                  <a:pt x="936250" y="185489"/>
                  <a:pt x="865066" y="204926"/>
                  <a:pt x="829473" y="204926"/>
                </a:cubicBezTo>
                <a:cubicBezTo>
                  <a:pt x="660071" y="204926"/>
                  <a:pt x="490806" y="195250"/>
                  <a:pt x="321473" y="190412"/>
                </a:cubicBezTo>
                <a:lnTo>
                  <a:pt x="234387" y="161383"/>
                </a:lnTo>
                <a:lnTo>
                  <a:pt x="190844" y="146869"/>
                </a:lnTo>
                <a:cubicBezTo>
                  <a:pt x="176330" y="137193"/>
                  <a:pt x="162904" y="125641"/>
                  <a:pt x="147302" y="117840"/>
                </a:cubicBezTo>
                <a:cubicBezTo>
                  <a:pt x="133618" y="110998"/>
                  <a:pt x="115706" y="112883"/>
                  <a:pt x="103759" y="103326"/>
                </a:cubicBezTo>
                <a:cubicBezTo>
                  <a:pt x="90137" y="92429"/>
                  <a:pt x="88352" y="70680"/>
                  <a:pt x="74730" y="59783"/>
                </a:cubicBezTo>
                <a:cubicBezTo>
                  <a:pt x="0" y="0"/>
                  <a:pt x="52824" y="88545"/>
                  <a:pt x="16673" y="1624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Freeform 4"/>
          <p:cNvSpPr/>
          <p:nvPr/>
        </p:nvSpPr>
        <p:spPr>
          <a:xfrm>
            <a:off x="4716016" y="3573016"/>
            <a:ext cx="360039" cy="790151"/>
          </a:xfrm>
          <a:custGeom>
            <a:avLst/>
            <a:gdLst>
              <a:gd name="connsiteX0" fmla="*/ 319314 w 319314"/>
              <a:gd name="connsiteY0" fmla="*/ 667657 h 667657"/>
              <a:gd name="connsiteX1" fmla="*/ 304800 w 319314"/>
              <a:gd name="connsiteY1" fmla="*/ 391885 h 667657"/>
              <a:gd name="connsiteX2" fmla="*/ 275771 w 319314"/>
              <a:gd name="connsiteY2" fmla="*/ 304800 h 667657"/>
              <a:gd name="connsiteX3" fmla="*/ 232228 w 319314"/>
              <a:gd name="connsiteY3" fmla="*/ 217714 h 667657"/>
              <a:gd name="connsiteX4" fmla="*/ 174171 w 319314"/>
              <a:gd name="connsiteY4" fmla="*/ 87085 h 667657"/>
              <a:gd name="connsiteX5" fmla="*/ 87085 w 319314"/>
              <a:gd name="connsiteY5" fmla="*/ 29028 h 667657"/>
              <a:gd name="connsiteX6" fmla="*/ 0 w 319314"/>
              <a:gd name="connsiteY6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314" h="667657">
                <a:moveTo>
                  <a:pt x="319314" y="667657"/>
                </a:moveTo>
                <a:cubicBezTo>
                  <a:pt x="314476" y="575733"/>
                  <a:pt x="315768" y="483281"/>
                  <a:pt x="304800" y="391885"/>
                </a:cubicBezTo>
                <a:cubicBezTo>
                  <a:pt x="301154" y="361504"/>
                  <a:pt x="285447" y="333828"/>
                  <a:pt x="275771" y="304800"/>
                </a:cubicBezTo>
                <a:cubicBezTo>
                  <a:pt x="255740" y="244706"/>
                  <a:pt x="269745" y="273989"/>
                  <a:pt x="232228" y="217714"/>
                </a:cubicBezTo>
                <a:cubicBezTo>
                  <a:pt x="221416" y="185276"/>
                  <a:pt x="206644" y="115499"/>
                  <a:pt x="174171" y="87085"/>
                </a:cubicBezTo>
                <a:cubicBezTo>
                  <a:pt x="147915" y="64111"/>
                  <a:pt x="120183" y="40060"/>
                  <a:pt x="87085" y="29028"/>
                </a:cubicBezTo>
                <a:lnTo>
                  <a:pt x="0" y="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沒有缺氧顧慮</a:t>
            </a:r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45091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氧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4833 C -0.02587 -0.07353 -0.02118 -0.05156 -0.02917 -0.06729 C -0.03003 -0.06913 -0.02951 -0.07214 -0.03073 -0.07376 C -0.03333 -0.07723 -0.03715 -0.07931 -0.04028 -0.08208 C -0.04601 -0.08717 -0.04358 -0.09156 -0.05139 -0.0948 C -0.05295 -0.09619 -0.05434 -0.09804 -0.05608 -0.09896 C -0.0592 -0.10081 -0.06562 -0.10335 -0.06562 -0.10312 C -0.06614 -0.10544 -0.06597 -0.10798 -0.06719 -0.1096 C -0.0684 -0.11122 -0.07066 -0.11052 -0.07205 -0.11168 C -0.075 -0.11399 -0.07726 -0.11723 -0.07986 -0.12023 C -0.09114 -0.13341 -0.08333 -0.12879 -0.09253 -0.13295 C -0.09358 -0.13503 -0.09444 -0.13734 -0.09583 -0.13919 C -0.09722 -0.14104 -0.0993 -0.14127 -0.10052 -0.14335 C -0.10156 -0.1452 -0.10121 -0.14798 -0.10208 -0.14983 C -0.1033 -0.15237 -0.10555 -0.15376 -0.10694 -0.15607 C -0.12309 -0.18359 -0.10677 -0.16 -0.11649 -0.17295 C -0.1191 -0.17642 -0.1217 -0.18012 -0.1243 -0.18359 C -0.12691 -0.18729 -0.13385 -0.19214 -0.13385 -0.19191 C -0.14132 -0.20717 -0.15451 -0.21087 -0.16719 -0.21318 C -0.17448 -0.21942 -0.1842 -0.22312 -0.19253 -0.2259 C -0.22066 -0.22335 -0.20729 -0.22382 -0.23229 -0.22382 " pathEditMode="relative" rAng="0" ptsTypes="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改善環境</a:t>
            </a:r>
            <a:endParaRPr lang="zh-TW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3692757"/>
            <a:ext cx="172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糖</a:t>
            </a:r>
            <a:endParaRPr lang="zh-TW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5132917"/>
            <a:ext cx="172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無氧環境</a:t>
            </a:r>
            <a:endParaRPr lang="zh-TW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1892557"/>
            <a:ext cx="172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癌細胞</a:t>
            </a:r>
            <a:endParaRPr lang="zh-TW" altLang="en-US" sz="2800" dirty="0"/>
          </a:p>
        </p:txBody>
      </p: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3924300" y="1197540"/>
            <a:ext cx="1207493" cy="565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4098926" y="3391878"/>
            <a:ext cx="1038688" cy="2034596"/>
            <a:chOff x="2582" y="1805"/>
            <a:chExt cx="683" cy="1449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47" y="1805"/>
              <a:ext cx="257" cy="29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0"/>
                </a:cxn>
                <a:cxn ang="0">
                  <a:pos x="99" y="79"/>
                </a:cxn>
                <a:cxn ang="0">
                  <a:pos x="115" y="63"/>
                </a:cxn>
                <a:cxn ang="0">
                  <a:pos x="143" y="40"/>
                </a:cxn>
                <a:cxn ang="0">
                  <a:pos x="182" y="28"/>
                </a:cxn>
                <a:cxn ang="0">
                  <a:pos x="222" y="36"/>
                </a:cxn>
                <a:cxn ang="0">
                  <a:pos x="246" y="67"/>
                </a:cxn>
                <a:cxn ang="0">
                  <a:pos x="257" y="122"/>
                </a:cxn>
                <a:cxn ang="0">
                  <a:pos x="257" y="170"/>
                </a:cxn>
                <a:cxn ang="0">
                  <a:pos x="250" y="229"/>
                </a:cxn>
                <a:cxn ang="0">
                  <a:pos x="218" y="276"/>
                </a:cxn>
                <a:cxn ang="0">
                  <a:pos x="182" y="295"/>
                </a:cxn>
                <a:cxn ang="0">
                  <a:pos x="127" y="288"/>
                </a:cxn>
                <a:cxn ang="0">
                  <a:pos x="95" y="252"/>
                </a:cxn>
                <a:cxn ang="0">
                  <a:pos x="76" y="185"/>
                </a:cxn>
                <a:cxn ang="0">
                  <a:pos x="76" y="138"/>
                </a:cxn>
                <a:cxn ang="0">
                  <a:pos x="84" y="107"/>
                </a:cxn>
                <a:cxn ang="0">
                  <a:pos x="0" y="8"/>
                </a:cxn>
              </a:cxnLst>
              <a:rect l="0" t="0" r="r" b="b"/>
              <a:pathLst>
                <a:path w="257" h="295">
                  <a:moveTo>
                    <a:pt x="0" y="8"/>
                  </a:moveTo>
                  <a:lnTo>
                    <a:pt x="32" y="0"/>
                  </a:lnTo>
                  <a:lnTo>
                    <a:pt x="99" y="79"/>
                  </a:lnTo>
                  <a:lnTo>
                    <a:pt x="115" y="63"/>
                  </a:lnTo>
                  <a:lnTo>
                    <a:pt x="143" y="40"/>
                  </a:lnTo>
                  <a:lnTo>
                    <a:pt x="182" y="28"/>
                  </a:lnTo>
                  <a:lnTo>
                    <a:pt x="222" y="36"/>
                  </a:lnTo>
                  <a:lnTo>
                    <a:pt x="246" y="67"/>
                  </a:lnTo>
                  <a:lnTo>
                    <a:pt x="257" y="122"/>
                  </a:lnTo>
                  <a:lnTo>
                    <a:pt x="257" y="170"/>
                  </a:lnTo>
                  <a:lnTo>
                    <a:pt x="250" y="229"/>
                  </a:lnTo>
                  <a:lnTo>
                    <a:pt x="218" y="276"/>
                  </a:lnTo>
                  <a:lnTo>
                    <a:pt x="182" y="295"/>
                  </a:lnTo>
                  <a:lnTo>
                    <a:pt x="127" y="288"/>
                  </a:lnTo>
                  <a:lnTo>
                    <a:pt x="95" y="252"/>
                  </a:lnTo>
                  <a:lnTo>
                    <a:pt x="76" y="185"/>
                  </a:lnTo>
                  <a:lnTo>
                    <a:pt x="76" y="138"/>
                  </a:lnTo>
                  <a:lnTo>
                    <a:pt x="84" y="10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27" y="2137"/>
              <a:ext cx="217" cy="513"/>
            </a:xfrm>
            <a:custGeom>
              <a:avLst/>
              <a:gdLst/>
              <a:ahLst/>
              <a:cxnLst>
                <a:cxn ang="0">
                  <a:pos x="7" y="63"/>
                </a:cxn>
                <a:cxn ang="0">
                  <a:pos x="39" y="15"/>
                </a:cxn>
                <a:cxn ang="0">
                  <a:pos x="67" y="0"/>
                </a:cxn>
                <a:cxn ang="0">
                  <a:pos x="106" y="0"/>
                </a:cxn>
                <a:cxn ang="0">
                  <a:pos x="153" y="31"/>
                </a:cxn>
                <a:cxn ang="0">
                  <a:pos x="181" y="94"/>
                </a:cxn>
                <a:cxn ang="0">
                  <a:pos x="197" y="189"/>
                </a:cxn>
                <a:cxn ang="0">
                  <a:pos x="213" y="288"/>
                </a:cxn>
                <a:cxn ang="0">
                  <a:pos x="217" y="366"/>
                </a:cxn>
                <a:cxn ang="0">
                  <a:pos x="213" y="438"/>
                </a:cxn>
                <a:cxn ang="0">
                  <a:pos x="189" y="485"/>
                </a:cxn>
                <a:cxn ang="0">
                  <a:pos x="142" y="509"/>
                </a:cxn>
                <a:cxn ang="0">
                  <a:pos x="78" y="513"/>
                </a:cxn>
                <a:cxn ang="0">
                  <a:pos x="39" y="493"/>
                </a:cxn>
                <a:cxn ang="0">
                  <a:pos x="15" y="457"/>
                </a:cxn>
                <a:cxn ang="0">
                  <a:pos x="11" y="347"/>
                </a:cxn>
                <a:cxn ang="0">
                  <a:pos x="0" y="193"/>
                </a:cxn>
                <a:cxn ang="0">
                  <a:pos x="3" y="106"/>
                </a:cxn>
                <a:cxn ang="0">
                  <a:pos x="7" y="63"/>
                </a:cxn>
              </a:cxnLst>
              <a:rect l="0" t="0" r="r" b="b"/>
              <a:pathLst>
                <a:path w="217" h="513">
                  <a:moveTo>
                    <a:pt x="7" y="63"/>
                  </a:moveTo>
                  <a:lnTo>
                    <a:pt x="39" y="15"/>
                  </a:lnTo>
                  <a:lnTo>
                    <a:pt x="67" y="0"/>
                  </a:lnTo>
                  <a:lnTo>
                    <a:pt x="106" y="0"/>
                  </a:lnTo>
                  <a:lnTo>
                    <a:pt x="153" y="31"/>
                  </a:lnTo>
                  <a:lnTo>
                    <a:pt x="181" y="94"/>
                  </a:lnTo>
                  <a:lnTo>
                    <a:pt x="197" y="189"/>
                  </a:lnTo>
                  <a:lnTo>
                    <a:pt x="213" y="288"/>
                  </a:lnTo>
                  <a:lnTo>
                    <a:pt x="217" y="366"/>
                  </a:lnTo>
                  <a:lnTo>
                    <a:pt x="213" y="438"/>
                  </a:lnTo>
                  <a:lnTo>
                    <a:pt x="189" y="485"/>
                  </a:lnTo>
                  <a:lnTo>
                    <a:pt x="142" y="509"/>
                  </a:lnTo>
                  <a:lnTo>
                    <a:pt x="78" y="513"/>
                  </a:lnTo>
                  <a:lnTo>
                    <a:pt x="39" y="493"/>
                  </a:lnTo>
                  <a:lnTo>
                    <a:pt x="15" y="457"/>
                  </a:lnTo>
                  <a:lnTo>
                    <a:pt x="11" y="347"/>
                  </a:lnTo>
                  <a:lnTo>
                    <a:pt x="0" y="193"/>
                  </a:lnTo>
                  <a:lnTo>
                    <a:pt x="3" y="106"/>
                  </a:lnTo>
                  <a:lnTo>
                    <a:pt x="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57" y="1829"/>
              <a:ext cx="308" cy="418"/>
            </a:xfrm>
            <a:custGeom>
              <a:avLst/>
              <a:gdLst/>
              <a:ahLst/>
              <a:cxnLst>
                <a:cxn ang="0">
                  <a:pos x="197" y="20"/>
                </a:cxn>
                <a:cxn ang="0">
                  <a:pos x="162" y="4"/>
                </a:cxn>
                <a:cxn ang="0">
                  <a:pos x="138" y="4"/>
                </a:cxn>
                <a:cxn ang="0">
                  <a:pos x="115" y="32"/>
                </a:cxn>
                <a:cxn ang="0">
                  <a:pos x="130" y="95"/>
                </a:cxn>
                <a:cxn ang="0">
                  <a:pos x="130" y="110"/>
                </a:cxn>
                <a:cxn ang="0">
                  <a:pos x="197" y="118"/>
                </a:cxn>
                <a:cxn ang="0">
                  <a:pos x="229" y="162"/>
                </a:cxn>
                <a:cxn ang="0">
                  <a:pos x="272" y="217"/>
                </a:cxn>
                <a:cxn ang="0">
                  <a:pos x="284" y="276"/>
                </a:cxn>
                <a:cxn ang="0">
                  <a:pos x="265" y="319"/>
                </a:cxn>
                <a:cxn ang="0">
                  <a:pos x="217" y="339"/>
                </a:cxn>
                <a:cxn ang="0">
                  <a:pos x="150" y="347"/>
                </a:cxn>
                <a:cxn ang="0">
                  <a:pos x="75" y="347"/>
                </a:cxn>
                <a:cxn ang="0">
                  <a:pos x="43" y="331"/>
                </a:cxn>
                <a:cxn ang="0">
                  <a:pos x="20" y="339"/>
                </a:cxn>
                <a:cxn ang="0">
                  <a:pos x="0" y="363"/>
                </a:cxn>
                <a:cxn ang="0">
                  <a:pos x="36" y="410"/>
                </a:cxn>
                <a:cxn ang="0">
                  <a:pos x="71" y="418"/>
                </a:cxn>
                <a:cxn ang="0">
                  <a:pos x="209" y="390"/>
                </a:cxn>
                <a:cxn ang="0">
                  <a:pos x="292" y="335"/>
                </a:cxn>
                <a:cxn ang="0">
                  <a:pos x="308" y="300"/>
                </a:cxn>
                <a:cxn ang="0">
                  <a:pos x="308" y="241"/>
                </a:cxn>
                <a:cxn ang="0">
                  <a:pos x="272" y="174"/>
                </a:cxn>
                <a:cxn ang="0">
                  <a:pos x="221" y="110"/>
                </a:cxn>
                <a:cxn ang="0">
                  <a:pos x="205" y="79"/>
                </a:cxn>
                <a:cxn ang="0">
                  <a:pos x="186" y="43"/>
                </a:cxn>
                <a:cxn ang="0">
                  <a:pos x="182" y="8"/>
                </a:cxn>
                <a:cxn ang="0">
                  <a:pos x="170" y="0"/>
                </a:cxn>
                <a:cxn ang="0">
                  <a:pos x="158" y="4"/>
                </a:cxn>
                <a:cxn ang="0">
                  <a:pos x="197" y="20"/>
                </a:cxn>
              </a:cxnLst>
              <a:rect l="0" t="0" r="r" b="b"/>
              <a:pathLst>
                <a:path w="308" h="418">
                  <a:moveTo>
                    <a:pt x="197" y="20"/>
                  </a:moveTo>
                  <a:lnTo>
                    <a:pt x="162" y="4"/>
                  </a:lnTo>
                  <a:lnTo>
                    <a:pt x="138" y="4"/>
                  </a:lnTo>
                  <a:lnTo>
                    <a:pt x="115" y="32"/>
                  </a:lnTo>
                  <a:lnTo>
                    <a:pt x="130" y="95"/>
                  </a:lnTo>
                  <a:lnTo>
                    <a:pt x="130" y="110"/>
                  </a:lnTo>
                  <a:lnTo>
                    <a:pt x="197" y="118"/>
                  </a:lnTo>
                  <a:lnTo>
                    <a:pt x="229" y="162"/>
                  </a:lnTo>
                  <a:lnTo>
                    <a:pt x="272" y="217"/>
                  </a:lnTo>
                  <a:lnTo>
                    <a:pt x="284" y="276"/>
                  </a:lnTo>
                  <a:lnTo>
                    <a:pt x="265" y="319"/>
                  </a:lnTo>
                  <a:lnTo>
                    <a:pt x="217" y="339"/>
                  </a:lnTo>
                  <a:lnTo>
                    <a:pt x="150" y="347"/>
                  </a:lnTo>
                  <a:lnTo>
                    <a:pt x="75" y="347"/>
                  </a:lnTo>
                  <a:lnTo>
                    <a:pt x="43" y="331"/>
                  </a:lnTo>
                  <a:lnTo>
                    <a:pt x="20" y="339"/>
                  </a:lnTo>
                  <a:lnTo>
                    <a:pt x="0" y="363"/>
                  </a:lnTo>
                  <a:lnTo>
                    <a:pt x="36" y="410"/>
                  </a:lnTo>
                  <a:lnTo>
                    <a:pt x="71" y="418"/>
                  </a:lnTo>
                  <a:lnTo>
                    <a:pt x="209" y="390"/>
                  </a:lnTo>
                  <a:lnTo>
                    <a:pt x="292" y="335"/>
                  </a:lnTo>
                  <a:lnTo>
                    <a:pt x="308" y="300"/>
                  </a:lnTo>
                  <a:lnTo>
                    <a:pt x="308" y="241"/>
                  </a:lnTo>
                  <a:lnTo>
                    <a:pt x="272" y="174"/>
                  </a:lnTo>
                  <a:lnTo>
                    <a:pt x="221" y="110"/>
                  </a:lnTo>
                  <a:lnTo>
                    <a:pt x="205" y="79"/>
                  </a:lnTo>
                  <a:lnTo>
                    <a:pt x="186" y="43"/>
                  </a:lnTo>
                  <a:lnTo>
                    <a:pt x="182" y="8"/>
                  </a:lnTo>
                  <a:lnTo>
                    <a:pt x="170" y="0"/>
                  </a:lnTo>
                  <a:lnTo>
                    <a:pt x="158" y="4"/>
                  </a:lnTo>
                  <a:lnTo>
                    <a:pt x="19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582" y="1872"/>
              <a:ext cx="332" cy="384"/>
            </a:xfrm>
            <a:custGeom>
              <a:avLst/>
              <a:gdLst/>
              <a:ahLst/>
              <a:cxnLst>
                <a:cxn ang="0">
                  <a:pos x="20" y="35"/>
                </a:cxn>
                <a:cxn ang="0">
                  <a:pos x="45" y="8"/>
                </a:cxn>
                <a:cxn ang="0">
                  <a:pos x="67" y="0"/>
                </a:cxn>
                <a:cxn ang="0">
                  <a:pos x="101" y="16"/>
                </a:cxn>
                <a:cxn ang="0">
                  <a:pos x="109" y="81"/>
                </a:cxn>
                <a:cxn ang="0">
                  <a:pos x="115" y="95"/>
                </a:cxn>
                <a:cxn ang="0">
                  <a:pos x="55" y="128"/>
                </a:cxn>
                <a:cxn ang="0">
                  <a:pos x="43" y="179"/>
                </a:cxn>
                <a:cxn ang="0">
                  <a:pos x="24" y="246"/>
                </a:cxn>
                <a:cxn ang="0">
                  <a:pos x="36" y="305"/>
                </a:cxn>
                <a:cxn ang="0">
                  <a:pos x="69" y="339"/>
                </a:cxn>
                <a:cxn ang="0">
                  <a:pos x="121" y="339"/>
                </a:cxn>
                <a:cxn ang="0">
                  <a:pos x="186" y="321"/>
                </a:cxn>
                <a:cxn ang="0">
                  <a:pos x="255" y="293"/>
                </a:cxn>
                <a:cxn ang="0">
                  <a:pos x="279" y="268"/>
                </a:cxn>
                <a:cxn ang="0">
                  <a:pos x="304" y="266"/>
                </a:cxn>
                <a:cxn ang="0">
                  <a:pos x="332" y="280"/>
                </a:cxn>
                <a:cxn ang="0">
                  <a:pos x="316" y="337"/>
                </a:cxn>
                <a:cxn ang="0">
                  <a:pos x="287" y="358"/>
                </a:cxn>
                <a:cxn ang="0">
                  <a:pos x="146" y="384"/>
                </a:cxn>
                <a:cxn ang="0">
                  <a:pos x="49" y="364"/>
                </a:cxn>
                <a:cxn ang="0">
                  <a:pos x="22" y="337"/>
                </a:cxn>
                <a:cxn ang="0">
                  <a:pos x="0" y="282"/>
                </a:cxn>
                <a:cxn ang="0">
                  <a:pos x="8" y="207"/>
                </a:cxn>
                <a:cxn ang="0">
                  <a:pos x="32" y="128"/>
                </a:cxn>
                <a:cxn ang="0">
                  <a:pos x="34" y="95"/>
                </a:cxn>
                <a:cxn ang="0">
                  <a:pos x="40" y="53"/>
                </a:cxn>
                <a:cxn ang="0">
                  <a:pos x="30" y="20"/>
                </a:cxn>
                <a:cxn ang="0">
                  <a:pos x="38" y="8"/>
                </a:cxn>
                <a:cxn ang="0">
                  <a:pos x="49" y="6"/>
                </a:cxn>
                <a:cxn ang="0">
                  <a:pos x="20" y="35"/>
                </a:cxn>
              </a:cxnLst>
              <a:rect l="0" t="0" r="r" b="b"/>
              <a:pathLst>
                <a:path w="332" h="384">
                  <a:moveTo>
                    <a:pt x="20" y="35"/>
                  </a:moveTo>
                  <a:lnTo>
                    <a:pt x="45" y="8"/>
                  </a:lnTo>
                  <a:lnTo>
                    <a:pt x="67" y="0"/>
                  </a:lnTo>
                  <a:lnTo>
                    <a:pt x="101" y="16"/>
                  </a:lnTo>
                  <a:lnTo>
                    <a:pt x="109" y="81"/>
                  </a:lnTo>
                  <a:lnTo>
                    <a:pt x="115" y="95"/>
                  </a:lnTo>
                  <a:lnTo>
                    <a:pt x="55" y="128"/>
                  </a:lnTo>
                  <a:lnTo>
                    <a:pt x="43" y="179"/>
                  </a:lnTo>
                  <a:lnTo>
                    <a:pt x="24" y="246"/>
                  </a:lnTo>
                  <a:lnTo>
                    <a:pt x="36" y="305"/>
                  </a:lnTo>
                  <a:lnTo>
                    <a:pt x="69" y="339"/>
                  </a:lnTo>
                  <a:lnTo>
                    <a:pt x="121" y="339"/>
                  </a:lnTo>
                  <a:lnTo>
                    <a:pt x="186" y="321"/>
                  </a:lnTo>
                  <a:lnTo>
                    <a:pt x="255" y="293"/>
                  </a:lnTo>
                  <a:lnTo>
                    <a:pt x="279" y="268"/>
                  </a:lnTo>
                  <a:lnTo>
                    <a:pt x="304" y="266"/>
                  </a:lnTo>
                  <a:lnTo>
                    <a:pt x="332" y="280"/>
                  </a:lnTo>
                  <a:lnTo>
                    <a:pt x="316" y="337"/>
                  </a:lnTo>
                  <a:lnTo>
                    <a:pt x="287" y="358"/>
                  </a:lnTo>
                  <a:lnTo>
                    <a:pt x="146" y="384"/>
                  </a:lnTo>
                  <a:lnTo>
                    <a:pt x="49" y="364"/>
                  </a:lnTo>
                  <a:lnTo>
                    <a:pt x="22" y="337"/>
                  </a:lnTo>
                  <a:lnTo>
                    <a:pt x="0" y="282"/>
                  </a:lnTo>
                  <a:lnTo>
                    <a:pt x="8" y="207"/>
                  </a:lnTo>
                  <a:lnTo>
                    <a:pt x="32" y="128"/>
                  </a:lnTo>
                  <a:lnTo>
                    <a:pt x="34" y="95"/>
                  </a:lnTo>
                  <a:lnTo>
                    <a:pt x="40" y="53"/>
                  </a:lnTo>
                  <a:lnTo>
                    <a:pt x="30" y="20"/>
                  </a:lnTo>
                  <a:lnTo>
                    <a:pt x="38" y="8"/>
                  </a:lnTo>
                  <a:lnTo>
                    <a:pt x="49" y="6"/>
                  </a:lnTo>
                  <a:lnTo>
                    <a:pt x="2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2657" y="2510"/>
              <a:ext cx="509" cy="744"/>
              <a:chOff x="2657" y="2510"/>
              <a:chExt cx="509" cy="744"/>
            </a:xfrm>
          </p:grpSpPr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979" y="2554"/>
                <a:ext cx="187" cy="700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42" y="0"/>
                  </a:cxn>
                  <a:cxn ang="0">
                    <a:pos x="10" y="10"/>
                  </a:cxn>
                  <a:cxn ang="0">
                    <a:pos x="0" y="39"/>
                  </a:cxn>
                  <a:cxn ang="0">
                    <a:pos x="2" y="67"/>
                  </a:cxn>
                  <a:cxn ang="0">
                    <a:pos x="20" y="97"/>
                  </a:cxn>
                  <a:cxn ang="0">
                    <a:pos x="83" y="177"/>
                  </a:cxn>
                  <a:cxn ang="0">
                    <a:pos x="111" y="237"/>
                  </a:cxn>
                  <a:cxn ang="0">
                    <a:pos x="146" y="300"/>
                  </a:cxn>
                  <a:cxn ang="0">
                    <a:pos x="150" y="337"/>
                  </a:cxn>
                  <a:cxn ang="0">
                    <a:pos x="146" y="392"/>
                  </a:cxn>
                  <a:cxn ang="0">
                    <a:pos x="134" y="434"/>
                  </a:cxn>
                  <a:cxn ang="0">
                    <a:pos x="101" y="471"/>
                  </a:cxn>
                  <a:cxn ang="0">
                    <a:pos x="67" y="524"/>
                  </a:cxn>
                  <a:cxn ang="0">
                    <a:pos x="28" y="578"/>
                  </a:cxn>
                  <a:cxn ang="0">
                    <a:pos x="8" y="629"/>
                  </a:cxn>
                  <a:cxn ang="0">
                    <a:pos x="0" y="664"/>
                  </a:cxn>
                  <a:cxn ang="0">
                    <a:pos x="22" y="676"/>
                  </a:cxn>
                  <a:cxn ang="0">
                    <a:pos x="42" y="661"/>
                  </a:cxn>
                  <a:cxn ang="0">
                    <a:pos x="73" y="664"/>
                  </a:cxn>
                  <a:cxn ang="0">
                    <a:pos x="126" y="696"/>
                  </a:cxn>
                  <a:cxn ang="0">
                    <a:pos x="150" y="700"/>
                  </a:cxn>
                  <a:cxn ang="0">
                    <a:pos x="158" y="678"/>
                  </a:cxn>
                  <a:cxn ang="0">
                    <a:pos x="138" y="661"/>
                  </a:cxn>
                  <a:cxn ang="0">
                    <a:pos x="111" y="643"/>
                  </a:cxn>
                  <a:cxn ang="0">
                    <a:pos x="56" y="631"/>
                  </a:cxn>
                  <a:cxn ang="0">
                    <a:pos x="36" y="631"/>
                  </a:cxn>
                  <a:cxn ang="0">
                    <a:pos x="52" y="597"/>
                  </a:cxn>
                  <a:cxn ang="0">
                    <a:pos x="79" y="544"/>
                  </a:cxn>
                  <a:cxn ang="0">
                    <a:pos x="124" y="501"/>
                  </a:cxn>
                  <a:cxn ang="0">
                    <a:pos x="154" y="452"/>
                  </a:cxn>
                  <a:cxn ang="0">
                    <a:pos x="182" y="381"/>
                  </a:cxn>
                  <a:cxn ang="0">
                    <a:pos x="187" y="314"/>
                  </a:cxn>
                  <a:cxn ang="0">
                    <a:pos x="176" y="239"/>
                  </a:cxn>
                  <a:cxn ang="0">
                    <a:pos x="144" y="154"/>
                  </a:cxn>
                  <a:cxn ang="0">
                    <a:pos x="99" y="69"/>
                  </a:cxn>
                  <a:cxn ang="0">
                    <a:pos x="67" y="14"/>
                  </a:cxn>
                </a:cxnLst>
                <a:rect l="0" t="0" r="r" b="b"/>
                <a:pathLst>
                  <a:path w="187" h="700">
                    <a:moveTo>
                      <a:pt x="67" y="14"/>
                    </a:moveTo>
                    <a:lnTo>
                      <a:pt x="42" y="0"/>
                    </a:lnTo>
                    <a:lnTo>
                      <a:pt x="10" y="10"/>
                    </a:lnTo>
                    <a:lnTo>
                      <a:pt x="0" y="39"/>
                    </a:lnTo>
                    <a:lnTo>
                      <a:pt x="2" y="67"/>
                    </a:lnTo>
                    <a:lnTo>
                      <a:pt x="20" y="97"/>
                    </a:lnTo>
                    <a:lnTo>
                      <a:pt x="83" y="177"/>
                    </a:lnTo>
                    <a:lnTo>
                      <a:pt x="111" y="237"/>
                    </a:lnTo>
                    <a:lnTo>
                      <a:pt x="146" y="300"/>
                    </a:lnTo>
                    <a:lnTo>
                      <a:pt x="150" y="337"/>
                    </a:lnTo>
                    <a:lnTo>
                      <a:pt x="146" y="392"/>
                    </a:lnTo>
                    <a:lnTo>
                      <a:pt x="134" y="434"/>
                    </a:lnTo>
                    <a:lnTo>
                      <a:pt x="101" y="471"/>
                    </a:lnTo>
                    <a:lnTo>
                      <a:pt x="67" y="524"/>
                    </a:lnTo>
                    <a:lnTo>
                      <a:pt x="28" y="578"/>
                    </a:lnTo>
                    <a:lnTo>
                      <a:pt x="8" y="629"/>
                    </a:lnTo>
                    <a:lnTo>
                      <a:pt x="0" y="664"/>
                    </a:lnTo>
                    <a:lnTo>
                      <a:pt x="22" y="676"/>
                    </a:lnTo>
                    <a:lnTo>
                      <a:pt x="42" y="661"/>
                    </a:lnTo>
                    <a:lnTo>
                      <a:pt x="73" y="664"/>
                    </a:lnTo>
                    <a:lnTo>
                      <a:pt x="126" y="696"/>
                    </a:lnTo>
                    <a:lnTo>
                      <a:pt x="150" y="700"/>
                    </a:lnTo>
                    <a:lnTo>
                      <a:pt x="158" y="678"/>
                    </a:lnTo>
                    <a:lnTo>
                      <a:pt x="138" y="661"/>
                    </a:lnTo>
                    <a:lnTo>
                      <a:pt x="111" y="643"/>
                    </a:lnTo>
                    <a:lnTo>
                      <a:pt x="56" y="631"/>
                    </a:lnTo>
                    <a:lnTo>
                      <a:pt x="36" y="631"/>
                    </a:lnTo>
                    <a:lnTo>
                      <a:pt x="52" y="597"/>
                    </a:lnTo>
                    <a:lnTo>
                      <a:pt x="79" y="544"/>
                    </a:lnTo>
                    <a:lnTo>
                      <a:pt x="124" y="501"/>
                    </a:lnTo>
                    <a:lnTo>
                      <a:pt x="154" y="452"/>
                    </a:lnTo>
                    <a:lnTo>
                      <a:pt x="182" y="381"/>
                    </a:lnTo>
                    <a:lnTo>
                      <a:pt x="187" y="314"/>
                    </a:lnTo>
                    <a:lnTo>
                      <a:pt x="176" y="239"/>
                    </a:lnTo>
                    <a:lnTo>
                      <a:pt x="144" y="154"/>
                    </a:lnTo>
                    <a:lnTo>
                      <a:pt x="99" y="69"/>
                    </a:lnTo>
                    <a:lnTo>
                      <a:pt x="6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657" y="2510"/>
                <a:ext cx="257" cy="674"/>
              </a:xfrm>
              <a:custGeom>
                <a:avLst/>
                <a:gdLst/>
                <a:ahLst/>
                <a:cxnLst>
                  <a:cxn ang="0">
                    <a:pos x="197" y="8"/>
                  </a:cxn>
                  <a:cxn ang="0">
                    <a:pos x="223" y="0"/>
                  </a:cxn>
                  <a:cxn ang="0">
                    <a:pos x="253" y="14"/>
                  </a:cxn>
                  <a:cxn ang="0">
                    <a:pos x="257" y="45"/>
                  </a:cxn>
                  <a:cxn ang="0">
                    <a:pos x="251" y="73"/>
                  </a:cxn>
                  <a:cxn ang="0">
                    <a:pos x="227" y="97"/>
                  </a:cxn>
                  <a:cxn ang="0">
                    <a:pos x="152" y="168"/>
                  </a:cxn>
                  <a:cxn ang="0">
                    <a:pos x="116" y="223"/>
                  </a:cxn>
                  <a:cxn ang="0">
                    <a:pos x="71" y="280"/>
                  </a:cxn>
                  <a:cxn ang="0">
                    <a:pos x="63" y="315"/>
                  </a:cxn>
                  <a:cxn ang="0">
                    <a:pos x="57" y="371"/>
                  </a:cxn>
                  <a:cxn ang="0">
                    <a:pos x="63" y="414"/>
                  </a:cxn>
                  <a:cxn ang="0">
                    <a:pos x="88" y="457"/>
                  </a:cxn>
                  <a:cxn ang="0">
                    <a:pos x="114" y="514"/>
                  </a:cxn>
                  <a:cxn ang="0">
                    <a:pos x="148" y="572"/>
                  </a:cxn>
                  <a:cxn ang="0">
                    <a:pos x="158" y="627"/>
                  </a:cxn>
                  <a:cxn ang="0">
                    <a:pos x="158" y="662"/>
                  </a:cxn>
                  <a:cxn ang="0">
                    <a:pos x="136" y="672"/>
                  </a:cxn>
                  <a:cxn ang="0">
                    <a:pos x="120" y="652"/>
                  </a:cxn>
                  <a:cxn ang="0">
                    <a:pos x="88" y="650"/>
                  </a:cxn>
                  <a:cxn ang="0">
                    <a:pos x="27" y="674"/>
                  </a:cxn>
                  <a:cxn ang="0">
                    <a:pos x="5" y="674"/>
                  </a:cxn>
                  <a:cxn ang="0">
                    <a:pos x="0" y="650"/>
                  </a:cxn>
                  <a:cxn ang="0">
                    <a:pos x="23" y="639"/>
                  </a:cxn>
                  <a:cxn ang="0">
                    <a:pos x="55" y="625"/>
                  </a:cxn>
                  <a:cxn ang="0">
                    <a:pos x="110" y="623"/>
                  </a:cxn>
                  <a:cxn ang="0">
                    <a:pos x="130" y="625"/>
                  </a:cxn>
                  <a:cxn ang="0">
                    <a:pos x="118" y="589"/>
                  </a:cxn>
                  <a:cxn ang="0">
                    <a:pos x="100" y="532"/>
                  </a:cxn>
                  <a:cxn ang="0">
                    <a:pos x="63" y="481"/>
                  </a:cxn>
                  <a:cxn ang="0">
                    <a:pos x="39" y="428"/>
                  </a:cxn>
                  <a:cxn ang="0">
                    <a:pos x="23" y="355"/>
                  </a:cxn>
                  <a:cxn ang="0">
                    <a:pos x="27" y="286"/>
                  </a:cxn>
                  <a:cxn ang="0">
                    <a:pos x="51" y="213"/>
                  </a:cxn>
                  <a:cxn ang="0">
                    <a:pos x="96" y="136"/>
                  </a:cxn>
                  <a:cxn ang="0">
                    <a:pos x="156" y="57"/>
                  </a:cxn>
                  <a:cxn ang="0">
                    <a:pos x="197" y="8"/>
                  </a:cxn>
                </a:cxnLst>
                <a:rect l="0" t="0" r="r" b="b"/>
                <a:pathLst>
                  <a:path w="257" h="674">
                    <a:moveTo>
                      <a:pt x="197" y="8"/>
                    </a:moveTo>
                    <a:lnTo>
                      <a:pt x="223" y="0"/>
                    </a:lnTo>
                    <a:lnTo>
                      <a:pt x="253" y="14"/>
                    </a:lnTo>
                    <a:lnTo>
                      <a:pt x="257" y="45"/>
                    </a:lnTo>
                    <a:lnTo>
                      <a:pt x="251" y="73"/>
                    </a:lnTo>
                    <a:lnTo>
                      <a:pt x="227" y="97"/>
                    </a:lnTo>
                    <a:lnTo>
                      <a:pt x="152" y="168"/>
                    </a:lnTo>
                    <a:lnTo>
                      <a:pt x="116" y="223"/>
                    </a:lnTo>
                    <a:lnTo>
                      <a:pt x="71" y="280"/>
                    </a:lnTo>
                    <a:lnTo>
                      <a:pt x="63" y="315"/>
                    </a:lnTo>
                    <a:lnTo>
                      <a:pt x="57" y="371"/>
                    </a:lnTo>
                    <a:lnTo>
                      <a:pt x="63" y="414"/>
                    </a:lnTo>
                    <a:lnTo>
                      <a:pt x="88" y="457"/>
                    </a:lnTo>
                    <a:lnTo>
                      <a:pt x="114" y="514"/>
                    </a:lnTo>
                    <a:lnTo>
                      <a:pt x="148" y="572"/>
                    </a:lnTo>
                    <a:lnTo>
                      <a:pt x="158" y="627"/>
                    </a:lnTo>
                    <a:lnTo>
                      <a:pt x="158" y="662"/>
                    </a:lnTo>
                    <a:lnTo>
                      <a:pt x="136" y="672"/>
                    </a:lnTo>
                    <a:lnTo>
                      <a:pt x="120" y="652"/>
                    </a:lnTo>
                    <a:lnTo>
                      <a:pt x="88" y="650"/>
                    </a:lnTo>
                    <a:lnTo>
                      <a:pt x="27" y="674"/>
                    </a:lnTo>
                    <a:lnTo>
                      <a:pt x="5" y="674"/>
                    </a:lnTo>
                    <a:lnTo>
                      <a:pt x="0" y="650"/>
                    </a:lnTo>
                    <a:lnTo>
                      <a:pt x="23" y="639"/>
                    </a:lnTo>
                    <a:lnTo>
                      <a:pt x="55" y="625"/>
                    </a:lnTo>
                    <a:lnTo>
                      <a:pt x="110" y="623"/>
                    </a:lnTo>
                    <a:lnTo>
                      <a:pt x="130" y="625"/>
                    </a:lnTo>
                    <a:lnTo>
                      <a:pt x="118" y="589"/>
                    </a:lnTo>
                    <a:lnTo>
                      <a:pt x="100" y="532"/>
                    </a:lnTo>
                    <a:lnTo>
                      <a:pt x="63" y="481"/>
                    </a:lnTo>
                    <a:lnTo>
                      <a:pt x="39" y="428"/>
                    </a:lnTo>
                    <a:lnTo>
                      <a:pt x="23" y="355"/>
                    </a:lnTo>
                    <a:lnTo>
                      <a:pt x="27" y="286"/>
                    </a:lnTo>
                    <a:lnTo>
                      <a:pt x="51" y="213"/>
                    </a:lnTo>
                    <a:lnTo>
                      <a:pt x="96" y="136"/>
                    </a:lnTo>
                    <a:lnTo>
                      <a:pt x="156" y="57"/>
                    </a:lnTo>
                    <a:lnTo>
                      <a:pt x="19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3986213" y="4892545"/>
            <a:ext cx="1081269" cy="1416775"/>
            <a:chOff x="2511" y="2851"/>
            <a:chExt cx="711" cy="1009"/>
          </a:xfrm>
        </p:grpSpPr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847" y="2851"/>
              <a:ext cx="173" cy="324"/>
            </a:xfrm>
            <a:custGeom>
              <a:avLst/>
              <a:gdLst/>
              <a:ahLst/>
              <a:cxnLst>
                <a:cxn ang="0">
                  <a:pos x="3" y="190"/>
                </a:cxn>
                <a:cxn ang="0">
                  <a:pos x="19" y="138"/>
                </a:cxn>
                <a:cxn ang="0">
                  <a:pos x="62" y="103"/>
                </a:cxn>
                <a:cxn ang="0">
                  <a:pos x="82" y="103"/>
                </a:cxn>
                <a:cxn ang="0">
                  <a:pos x="82" y="0"/>
                </a:cxn>
                <a:cxn ang="0">
                  <a:pos x="110" y="4"/>
                </a:cxn>
                <a:cxn ang="0">
                  <a:pos x="102" y="107"/>
                </a:cxn>
                <a:cxn ang="0">
                  <a:pos x="137" y="119"/>
                </a:cxn>
                <a:cxn ang="0">
                  <a:pos x="165" y="154"/>
                </a:cxn>
                <a:cxn ang="0">
                  <a:pos x="173" y="205"/>
                </a:cxn>
                <a:cxn ang="0">
                  <a:pos x="149" y="277"/>
                </a:cxn>
                <a:cxn ang="0">
                  <a:pos x="98" y="320"/>
                </a:cxn>
                <a:cxn ang="0">
                  <a:pos x="51" y="324"/>
                </a:cxn>
                <a:cxn ang="0">
                  <a:pos x="19" y="304"/>
                </a:cxn>
                <a:cxn ang="0">
                  <a:pos x="0" y="253"/>
                </a:cxn>
                <a:cxn ang="0">
                  <a:pos x="3" y="205"/>
                </a:cxn>
                <a:cxn ang="0">
                  <a:pos x="3" y="190"/>
                </a:cxn>
              </a:cxnLst>
              <a:rect l="0" t="0" r="r" b="b"/>
              <a:pathLst>
                <a:path w="173" h="324">
                  <a:moveTo>
                    <a:pt x="3" y="190"/>
                  </a:moveTo>
                  <a:lnTo>
                    <a:pt x="19" y="138"/>
                  </a:lnTo>
                  <a:lnTo>
                    <a:pt x="62" y="103"/>
                  </a:lnTo>
                  <a:lnTo>
                    <a:pt x="82" y="103"/>
                  </a:lnTo>
                  <a:lnTo>
                    <a:pt x="82" y="0"/>
                  </a:lnTo>
                  <a:lnTo>
                    <a:pt x="110" y="4"/>
                  </a:lnTo>
                  <a:lnTo>
                    <a:pt x="102" y="107"/>
                  </a:lnTo>
                  <a:lnTo>
                    <a:pt x="137" y="119"/>
                  </a:lnTo>
                  <a:lnTo>
                    <a:pt x="165" y="154"/>
                  </a:lnTo>
                  <a:lnTo>
                    <a:pt x="173" y="205"/>
                  </a:lnTo>
                  <a:lnTo>
                    <a:pt x="149" y="277"/>
                  </a:lnTo>
                  <a:lnTo>
                    <a:pt x="98" y="320"/>
                  </a:lnTo>
                  <a:lnTo>
                    <a:pt x="51" y="324"/>
                  </a:lnTo>
                  <a:lnTo>
                    <a:pt x="19" y="304"/>
                  </a:lnTo>
                  <a:lnTo>
                    <a:pt x="0" y="253"/>
                  </a:lnTo>
                  <a:lnTo>
                    <a:pt x="3" y="205"/>
                  </a:lnTo>
                  <a:lnTo>
                    <a:pt x="3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705" y="3175"/>
              <a:ext cx="308" cy="441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67" y="0"/>
                </a:cxn>
                <a:cxn ang="0">
                  <a:pos x="115" y="0"/>
                </a:cxn>
                <a:cxn ang="0">
                  <a:pos x="174" y="7"/>
                </a:cxn>
                <a:cxn ang="0">
                  <a:pos x="213" y="23"/>
                </a:cxn>
                <a:cxn ang="0">
                  <a:pos x="257" y="35"/>
                </a:cxn>
                <a:cxn ang="0">
                  <a:pos x="296" y="55"/>
                </a:cxn>
                <a:cxn ang="0">
                  <a:pos x="308" y="86"/>
                </a:cxn>
                <a:cxn ang="0">
                  <a:pos x="308" y="129"/>
                </a:cxn>
                <a:cxn ang="0">
                  <a:pos x="288" y="181"/>
                </a:cxn>
                <a:cxn ang="0">
                  <a:pos x="245" y="252"/>
                </a:cxn>
                <a:cxn ang="0">
                  <a:pos x="233" y="287"/>
                </a:cxn>
                <a:cxn ang="0">
                  <a:pos x="237" y="346"/>
                </a:cxn>
                <a:cxn ang="0">
                  <a:pos x="245" y="381"/>
                </a:cxn>
                <a:cxn ang="0">
                  <a:pos x="217" y="413"/>
                </a:cxn>
                <a:cxn ang="0">
                  <a:pos x="170" y="441"/>
                </a:cxn>
                <a:cxn ang="0">
                  <a:pos x="130" y="441"/>
                </a:cxn>
                <a:cxn ang="0">
                  <a:pos x="87" y="441"/>
                </a:cxn>
                <a:cxn ang="0">
                  <a:pos x="39" y="417"/>
                </a:cxn>
                <a:cxn ang="0">
                  <a:pos x="16" y="381"/>
                </a:cxn>
                <a:cxn ang="0">
                  <a:pos x="0" y="291"/>
                </a:cxn>
                <a:cxn ang="0">
                  <a:pos x="8" y="212"/>
                </a:cxn>
                <a:cxn ang="0">
                  <a:pos x="16" y="165"/>
                </a:cxn>
                <a:cxn ang="0">
                  <a:pos x="16" y="114"/>
                </a:cxn>
                <a:cxn ang="0">
                  <a:pos x="8" y="66"/>
                </a:cxn>
                <a:cxn ang="0">
                  <a:pos x="24" y="19"/>
                </a:cxn>
              </a:cxnLst>
              <a:rect l="0" t="0" r="r" b="b"/>
              <a:pathLst>
                <a:path w="308" h="441">
                  <a:moveTo>
                    <a:pt x="24" y="19"/>
                  </a:moveTo>
                  <a:lnTo>
                    <a:pt x="67" y="0"/>
                  </a:lnTo>
                  <a:lnTo>
                    <a:pt x="115" y="0"/>
                  </a:lnTo>
                  <a:lnTo>
                    <a:pt x="174" y="7"/>
                  </a:lnTo>
                  <a:lnTo>
                    <a:pt x="213" y="23"/>
                  </a:lnTo>
                  <a:lnTo>
                    <a:pt x="257" y="35"/>
                  </a:lnTo>
                  <a:lnTo>
                    <a:pt x="296" y="55"/>
                  </a:lnTo>
                  <a:lnTo>
                    <a:pt x="308" y="86"/>
                  </a:lnTo>
                  <a:lnTo>
                    <a:pt x="308" y="129"/>
                  </a:lnTo>
                  <a:lnTo>
                    <a:pt x="288" y="181"/>
                  </a:lnTo>
                  <a:lnTo>
                    <a:pt x="245" y="252"/>
                  </a:lnTo>
                  <a:lnTo>
                    <a:pt x="233" y="287"/>
                  </a:lnTo>
                  <a:lnTo>
                    <a:pt x="237" y="346"/>
                  </a:lnTo>
                  <a:lnTo>
                    <a:pt x="245" y="381"/>
                  </a:lnTo>
                  <a:lnTo>
                    <a:pt x="217" y="413"/>
                  </a:lnTo>
                  <a:lnTo>
                    <a:pt x="170" y="441"/>
                  </a:lnTo>
                  <a:lnTo>
                    <a:pt x="130" y="441"/>
                  </a:lnTo>
                  <a:lnTo>
                    <a:pt x="87" y="441"/>
                  </a:lnTo>
                  <a:lnTo>
                    <a:pt x="39" y="417"/>
                  </a:lnTo>
                  <a:lnTo>
                    <a:pt x="16" y="381"/>
                  </a:lnTo>
                  <a:lnTo>
                    <a:pt x="0" y="291"/>
                  </a:lnTo>
                  <a:lnTo>
                    <a:pt x="8" y="212"/>
                  </a:lnTo>
                  <a:lnTo>
                    <a:pt x="16" y="165"/>
                  </a:lnTo>
                  <a:lnTo>
                    <a:pt x="16" y="114"/>
                  </a:lnTo>
                  <a:lnTo>
                    <a:pt x="8" y="66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977" y="3234"/>
              <a:ext cx="245" cy="390"/>
            </a:xfrm>
            <a:custGeom>
              <a:avLst/>
              <a:gdLst/>
              <a:ahLst/>
              <a:cxnLst>
                <a:cxn ang="0">
                  <a:pos x="106" y="20"/>
                </a:cxn>
                <a:cxn ang="0">
                  <a:pos x="63" y="0"/>
                </a:cxn>
                <a:cxn ang="0">
                  <a:pos x="19" y="4"/>
                </a:cxn>
                <a:cxn ang="0">
                  <a:pos x="0" y="32"/>
                </a:cxn>
                <a:cxn ang="0">
                  <a:pos x="7" y="59"/>
                </a:cxn>
                <a:cxn ang="0">
                  <a:pos x="43" y="67"/>
                </a:cxn>
                <a:cxn ang="0">
                  <a:pos x="86" y="63"/>
                </a:cxn>
                <a:cxn ang="0">
                  <a:pos x="162" y="75"/>
                </a:cxn>
                <a:cxn ang="0">
                  <a:pos x="209" y="95"/>
                </a:cxn>
                <a:cxn ang="0">
                  <a:pos x="209" y="114"/>
                </a:cxn>
                <a:cxn ang="0">
                  <a:pos x="162" y="165"/>
                </a:cxn>
                <a:cxn ang="0">
                  <a:pos x="102" y="209"/>
                </a:cxn>
                <a:cxn ang="0">
                  <a:pos x="67" y="248"/>
                </a:cxn>
                <a:cxn ang="0">
                  <a:pos x="51" y="284"/>
                </a:cxn>
                <a:cxn ang="0">
                  <a:pos x="55" y="299"/>
                </a:cxn>
                <a:cxn ang="0">
                  <a:pos x="79" y="299"/>
                </a:cxn>
                <a:cxn ang="0">
                  <a:pos x="118" y="315"/>
                </a:cxn>
                <a:cxn ang="0">
                  <a:pos x="130" y="355"/>
                </a:cxn>
                <a:cxn ang="0">
                  <a:pos x="146" y="390"/>
                </a:cxn>
                <a:cxn ang="0">
                  <a:pos x="165" y="390"/>
                </a:cxn>
                <a:cxn ang="0">
                  <a:pos x="185" y="355"/>
                </a:cxn>
                <a:cxn ang="0">
                  <a:pos x="169" y="327"/>
                </a:cxn>
                <a:cxn ang="0">
                  <a:pos x="118" y="292"/>
                </a:cxn>
                <a:cxn ang="0">
                  <a:pos x="98" y="284"/>
                </a:cxn>
                <a:cxn ang="0">
                  <a:pos x="86" y="276"/>
                </a:cxn>
                <a:cxn ang="0">
                  <a:pos x="90" y="256"/>
                </a:cxn>
                <a:cxn ang="0">
                  <a:pos x="134" y="217"/>
                </a:cxn>
                <a:cxn ang="0">
                  <a:pos x="197" y="169"/>
                </a:cxn>
                <a:cxn ang="0">
                  <a:pos x="233" y="130"/>
                </a:cxn>
                <a:cxn ang="0">
                  <a:pos x="245" y="102"/>
                </a:cxn>
                <a:cxn ang="0">
                  <a:pos x="237" y="83"/>
                </a:cxn>
                <a:cxn ang="0">
                  <a:pos x="217" y="59"/>
                </a:cxn>
                <a:cxn ang="0">
                  <a:pos x="162" y="35"/>
                </a:cxn>
                <a:cxn ang="0">
                  <a:pos x="130" y="24"/>
                </a:cxn>
                <a:cxn ang="0">
                  <a:pos x="82" y="12"/>
                </a:cxn>
                <a:cxn ang="0">
                  <a:pos x="90" y="16"/>
                </a:cxn>
                <a:cxn ang="0">
                  <a:pos x="106" y="20"/>
                </a:cxn>
              </a:cxnLst>
              <a:rect l="0" t="0" r="r" b="b"/>
              <a:pathLst>
                <a:path w="245" h="390">
                  <a:moveTo>
                    <a:pt x="106" y="20"/>
                  </a:moveTo>
                  <a:lnTo>
                    <a:pt x="63" y="0"/>
                  </a:lnTo>
                  <a:lnTo>
                    <a:pt x="19" y="4"/>
                  </a:lnTo>
                  <a:lnTo>
                    <a:pt x="0" y="32"/>
                  </a:lnTo>
                  <a:lnTo>
                    <a:pt x="7" y="59"/>
                  </a:lnTo>
                  <a:lnTo>
                    <a:pt x="43" y="67"/>
                  </a:lnTo>
                  <a:lnTo>
                    <a:pt x="86" y="63"/>
                  </a:lnTo>
                  <a:lnTo>
                    <a:pt x="162" y="75"/>
                  </a:lnTo>
                  <a:lnTo>
                    <a:pt x="209" y="95"/>
                  </a:lnTo>
                  <a:lnTo>
                    <a:pt x="209" y="114"/>
                  </a:lnTo>
                  <a:lnTo>
                    <a:pt x="162" y="165"/>
                  </a:lnTo>
                  <a:lnTo>
                    <a:pt x="102" y="209"/>
                  </a:lnTo>
                  <a:lnTo>
                    <a:pt x="67" y="248"/>
                  </a:lnTo>
                  <a:lnTo>
                    <a:pt x="51" y="284"/>
                  </a:lnTo>
                  <a:lnTo>
                    <a:pt x="55" y="299"/>
                  </a:lnTo>
                  <a:lnTo>
                    <a:pt x="79" y="299"/>
                  </a:lnTo>
                  <a:lnTo>
                    <a:pt x="118" y="315"/>
                  </a:lnTo>
                  <a:lnTo>
                    <a:pt x="130" y="355"/>
                  </a:lnTo>
                  <a:lnTo>
                    <a:pt x="146" y="390"/>
                  </a:lnTo>
                  <a:lnTo>
                    <a:pt x="165" y="390"/>
                  </a:lnTo>
                  <a:lnTo>
                    <a:pt x="185" y="355"/>
                  </a:lnTo>
                  <a:lnTo>
                    <a:pt x="169" y="327"/>
                  </a:lnTo>
                  <a:lnTo>
                    <a:pt x="118" y="292"/>
                  </a:lnTo>
                  <a:lnTo>
                    <a:pt x="98" y="284"/>
                  </a:lnTo>
                  <a:lnTo>
                    <a:pt x="86" y="276"/>
                  </a:lnTo>
                  <a:lnTo>
                    <a:pt x="90" y="256"/>
                  </a:lnTo>
                  <a:lnTo>
                    <a:pt x="134" y="217"/>
                  </a:lnTo>
                  <a:lnTo>
                    <a:pt x="197" y="169"/>
                  </a:lnTo>
                  <a:lnTo>
                    <a:pt x="233" y="130"/>
                  </a:lnTo>
                  <a:lnTo>
                    <a:pt x="245" y="102"/>
                  </a:lnTo>
                  <a:lnTo>
                    <a:pt x="237" y="83"/>
                  </a:lnTo>
                  <a:lnTo>
                    <a:pt x="217" y="59"/>
                  </a:lnTo>
                  <a:lnTo>
                    <a:pt x="162" y="35"/>
                  </a:lnTo>
                  <a:lnTo>
                    <a:pt x="130" y="24"/>
                  </a:lnTo>
                  <a:lnTo>
                    <a:pt x="82" y="12"/>
                  </a:lnTo>
                  <a:lnTo>
                    <a:pt x="90" y="16"/>
                  </a:lnTo>
                  <a:lnTo>
                    <a:pt x="106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511" y="3178"/>
              <a:ext cx="281" cy="423"/>
            </a:xfrm>
            <a:custGeom>
              <a:avLst/>
              <a:gdLst/>
              <a:ahLst/>
              <a:cxnLst>
                <a:cxn ang="0">
                  <a:pos x="59" y="31"/>
                </a:cxn>
                <a:cxn ang="0">
                  <a:pos x="118" y="7"/>
                </a:cxn>
                <a:cxn ang="0">
                  <a:pos x="170" y="3"/>
                </a:cxn>
                <a:cxn ang="0">
                  <a:pos x="257" y="0"/>
                </a:cxn>
                <a:cxn ang="0">
                  <a:pos x="281" y="27"/>
                </a:cxn>
                <a:cxn ang="0">
                  <a:pos x="249" y="75"/>
                </a:cxn>
                <a:cxn ang="0">
                  <a:pos x="201" y="55"/>
                </a:cxn>
                <a:cxn ang="0">
                  <a:pos x="170" y="47"/>
                </a:cxn>
                <a:cxn ang="0">
                  <a:pos x="118" y="43"/>
                </a:cxn>
                <a:cxn ang="0">
                  <a:pos x="75" y="55"/>
                </a:cxn>
                <a:cxn ang="0">
                  <a:pos x="43" y="79"/>
                </a:cxn>
                <a:cxn ang="0">
                  <a:pos x="43" y="106"/>
                </a:cxn>
                <a:cxn ang="0">
                  <a:pos x="67" y="146"/>
                </a:cxn>
                <a:cxn ang="0">
                  <a:pos x="102" y="205"/>
                </a:cxn>
                <a:cxn ang="0">
                  <a:pos x="122" y="253"/>
                </a:cxn>
                <a:cxn ang="0">
                  <a:pos x="126" y="312"/>
                </a:cxn>
                <a:cxn ang="0">
                  <a:pos x="126" y="359"/>
                </a:cxn>
                <a:cxn ang="0">
                  <a:pos x="110" y="363"/>
                </a:cxn>
                <a:cxn ang="0">
                  <a:pos x="63" y="371"/>
                </a:cxn>
                <a:cxn ang="0">
                  <a:pos x="35" y="391"/>
                </a:cxn>
                <a:cxn ang="0">
                  <a:pos x="19" y="423"/>
                </a:cxn>
                <a:cxn ang="0">
                  <a:pos x="3" y="419"/>
                </a:cxn>
                <a:cxn ang="0">
                  <a:pos x="0" y="391"/>
                </a:cxn>
                <a:cxn ang="0">
                  <a:pos x="23" y="359"/>
                </a:cxn>
                <a:cxn ang="0">
                  <a:pos x="63" y="347"/>
                </a:cxn>
                <a:cxn ang="0">
                  <a:pos x="98" y="336"/>
                </a:cxn>
                <a:cxn ang="0">
                  <a:pos x="102" y="324"/>
                </a:cxn>
                <a:cxn ang="0">
                  <a:pos x="102" y="292"/>
                </a:cxn>
                <a:cxn ang="0">
                  <a:pos x="87" y="249"/>
                </a:cxn>
                <a:cxn ang="0">
                  <a:pos x="71" y="201"/>
                </a:cxn>
                <a:cxn ang="0">
                  <a:pos x="43" y="173"/>
                </a:cxn>
                <a:cxn ang="0">
                  <a:pos x="19" y="134"/>
                </a:cxn>
                <a:cxn ang="0">
                  <a:pos x="11" y="106"/>
                </a:cxn>
                <a:cxn ang="0">
                  <a:pos x="11" y="75"/>
                </a:cxn>
                <a:cxn ang="0">
                  <a:pos x="31" y="55"/>
                </a:cxn>
                <a:cxn ang="0">
                  <a:pos x="59" y="31"/>
                </a:cxn>
              </a:cxnLst>
              <a:rect l="0" t="0" r="r" b="b"/>
              <a:pathLst>
                <a:path w="281" h="423">
                  <a:moveTo>
                    <a:pt x="59" y="31"/>
                  </a:moveTo>
                  <a:lnTo>
                    <a:pt x="118" y="7"/>
                  </a:lnTo>
                  <a:lnTo>
                    <a:pt x="170" y="3"/>
                  </a:lnTo>
                  <a:lnTo>
                    <a:pt x="257" y="0"/>
                  </a:lnTo>
                  <a:lnTo>
                    <a:pt x="281" y="27"/>
                  </a:lnTo>
                  <a:lnTo>
                    <a:pt x="249" y="75"/>
                  </a:lnTo>
                  <a:lnTo>
                    <a:pt x="201" y="55"/>
                  </a:lnTo>
                  <a:lnTo>
                    <a:pt x="170" y="47"/>
                  </a:lnTo>
                  <a:lnTo>
                    <a:pt x="118" y="43"/>
                  </a:lnTo>
                  <a:lnTo>
                    <a:pt x="75" y="55"/>
                  </a:lnTo>
                  <a:lnTo>
                    <a:pt x="43" y="79"/>
                  </a:lnTo>
                  <a:lnTo>
                    <a:pt x="43" y="106"/>
                  </a:lnTo>
                  <a:lnTo>
                    <a:pt x="67" y="146"/>
                  </a:lnTo>
                  <a:lnTo>
                    <a:pt x="102" y="205"/>
                  </a:lnTo>
                  <a:lnTo>
                    <a:pt x="122" y="253"/>
                  </a:lnTo>
                  <a:lnTo>
                    <a:pt x="126" y="312"/>
                  </a:lnTo>
                  <a:lnTo>
                    <a:pt x="126" y="359"/>
                  </a:lnTo>
                  <a:lnTo>
                    <a:pt x="110" y="363"/>
                  </a:lnTo>
                  <a:lnTo>
                    <a:pt x="63" y="371"/>
                  </a:lnTo>
                  <a:lnTo>
                    <a:pt x="35" y="391"/>
                  </a:lnTo>
                  <a:lnTo>
                    <a:pt x="19" y="423"/>
                  </a:lnTo>
                  <a:lnTo>
                    <a:pt x="3" y="419"/>
                  </a:lnTo>
                  <a:lnTo>
                    <a:pt x="0" y="391"/>
                  </a:lnTo>
                  <a:lnTo>
                    <a:pt x="23" y="359"/>
                  </a:lnTo>
                  <a:lnTo>
                    <a:pt x="63" y="347"/>
                  </a:lnTo>
                  <a:lnTo>
                    <a:pt x="98" y="336"/>
                  </a:lnTo>
                  <a:lnTo>
                    <a:pt x="102" y="324"/>
                  </a:lnTo>
                  <a:lnTo>
                    <a:pt x="102" y="292"/>
                  </a:lnTo>
                  <a:lnTo>
                    <a:pt x="87" y="249"/>
                  </a:lnTo>
                  <a:lnTo>
                    <a:pt x="71" y="201"/>
                  </a:lnTo>
                  <a:lnTo>
                    <a:pt x="43" y="173"/>
                  </a:lnTo>
                  <a:lnTo>
                    <a:pt x="19" y="134"/>
                  </a:lnTo>
                  <a:lnTo>
                    <a:pt x="11" y="106"/>
                  </a:lnTo>
                  <a:lnTo>
                    <a:pt x="11" y="75"/>
                  </a:lnTo>
                  <a:lnTo>
                    <a:pt x="31" y="55"/>
                  </a:lnTo>
                  <a:lnTo>
                    <a:pt x="5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854" y="3521"/>
              <a:ext cx="307" cy="33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0"/>
                </a:cxn>
                <a:cxn ang="0">
                  <a:pos x="0" y="87"/>
                </a:cxn>
                <a:cxn ang="0">
                  <a:pos x="24" y="95"/>
                </a:cxn>
                <a:cxn ang="0">
                  <a:pos x="67" y="91"/>
                </a:cxn>
                <a:cxn ang="0">
                  <a:pos x="111" y="68"/>
                </a:cxn>
                <a:cxn ang="0">
                  <a:pos x="182" y="60"/>
                </a:cxn>
                <a:cxn ang="0">
                  <a:pos x="209" y="60"/>
                </a:cxn>
                <a:cxn ang="0">
                  <a:pos x="221" y="79"/>
                </a:cxn>
                <a:cxn ang="0">
                  <a:pos x="209" y="115"/>
                </a:cxn>
                <a:cxn ang="0">
                  <a:pos x="158" y="174"/>
                </a:cxn>
                <a:cxn ang="0">
                  <a:pos x="103" y="237"/>
                </a:cxn>
                <a:cxn ang="0">
                  <a:pos x="79" y="272"/>
                </a:cxn>
                <a:cxn ang="0">
                  <a:pos x="71" y="300"/>
                </a:cxn>
                <a:cxn ang="0">
                  <a:pos x="71" y="324"/>
                </a:cxn>
                <a:cxn ang="0">
                  <a:pos x="87" y="339"/>
                </a:cxn>
                <a:cxn ang="0">
                  <a:pos x="111" y="332"/>
                </a:cxn>
                <a:cxn ang="0">
                  <a:pos x="158" y="316"/>
                </a:cxn>
                <a:cxn ang="0">
                  <a:pos x="217" y="312"/>
                </a:cxn>
                <a:cxn ang="0">
                  <a:pos x="276" y="332"/>
                </a:cxn>
                <a:cxn ang="0">
                  <a:pos x="292" y="332"/>
                </a:cxn>
                <a:cxn ang="0">
                  <a:pos x="307" y="308"/>
                </a:cxn>
                <a:cxn ang="0">
                  <a:pos x="292" y="284"/>
                </a:cxn>
                <a:cxn ang="0">
                  <a:pos x="260" y="280"/>
                </a:cxn>
                <a:cxn ang="0">
                  <a:pos x="205" y="280"/>
                </a:cxn>
                <a:cxn ang="0">
                  <a:pos x="142" y="296"/>
                </a:cxn>
                <a:cxn ang="0">
                  <a:pos x="111" y="312"/>
                </a:cxn>
                <a:cxn ang="0">
                  <a:pos x="99" y="312"/>
                </a:cxn>
                <a:cxn ang="0">
                  <a:pos x="99" y="284"/>
                </a:cxn>
                <a:cxn ang="0">
                  <a:pos x="134" y="241"/>
                </a:cxn>
                <a:cxn ang="0">
                  <a:pos x="185" y="190"/>
                </a:cxn>
                <a:cxn ang="0">
                  <a:pos x="245" y="131"/>
                </a:cxn>
                <a:cxn ang="0">
                  <a:pos x="256" y="87"/>
                </a:cxn>
                <a:cxn ang="0">
                  <a:pos x="252" y="44"/>
                </a:cxn>
                <a:cxn ang="0">
                  <a:pos x="245" y="20"/>
                </a:cxn>
                <a:cxn ang="0">
                  <a:pos x="213" y="4"/>
                </a:cxn>
                <a:cxn ang="0">
                  <a:pos x="182" y="8"/>
                </a:cxn>
                <a:cxn ang="0">
                  <a:pos x="56" y="8"/>
                </a:cxn>
                <a:cxn ang="0">
                  <a:pos x="20" y="0"/>
                </a:cxn>
              </a:cxnLst>
              <a:rect l="0" t="0" r="r" b="b"/>
              <a:pathLst>
                <a:path w="307" h="339">
                  <a:moveTo>
                    <a:pt x="20" y="0"/>
                  </a:moveTo>
                  <a:lnTo>
                    <a:pt x="0" y="20"/>
                  </a:lnTo>
                  <a:lnTo>
                    <a:pt x="0" y="87"/>
                  </a:lnTo>
                  <a:lnTo>
                    <a:pt x="24" y="95"/>
                  </a:lnTo>
                  <a:lnTo>
                    <a:pt x="67" y="91"/>
                  </a:lnTo>
                  <a:lnTo>
                    <a:pt x="111" y="68"/>
                  </a:lnTo>
                  <a:lnTo>
                    <a:pt x="182" y="60"/>
                  </a:lnTo>
                  <a:lnTo>
                    <a:pt x="209" y="60"/>
                  </a:lnTo>
                  <a:lnTo>
                    <a:pt x="221" y="79"/>
                  </a:lnTo>
                  <a:lnTo>
                    <a:pt x="209" y="115"/>
                  </a:lnTo>
                  <a:lnTo>
                    <a:pt x="158" y="174"/>
                  </a:lnTo>
                  <a:lnTo>
                    <a:pt x="103" y="237"/>
                  </a:lnTo>
                  <a:lnTo>
                    <a:pt x="79" y="272"/>
                  </a:lnTo>
                  <a:lnTo>
                    <a:pt x="71" y="300"/>
                  </a:lnTo>
                  <a:lnTo>
                    <a:pt x="71" y="324"/>
                  </a:lnTo>
                  <a:lnTo>
                    <a:pt x="87" y="339"/>
                  </a:lnTo>
                  <a:lnTo>
                    <a:pt x="111" y="332"/>
                  </a:lnTo>
                  <a:lnTo>
                    <a:pt x="158" y="316"/>
                  </a:lnTo>
                  <a:lnTo>
                    <a:pt x="217" y="312"/>
                  </a:lnTo>
                  <a:lnTo>
                    <a:pt x="276" y="332"/>
                  </a:lnTo>
                  <a:lnTo>
                    <a:pt x="292" y="332"/>
                  </a:lnTo>
                  <a:lnTo>
                    <a:pt x="307" y="308"/>
                  </a:lnTo>
                  <a:lnTo>
                    <a:pt x="292" y="284"/>
                  </a:lnTo>
                  <a:lnTo>
                    <a:pt x="260" y="280"/>
                  </a:lnTo>
                  <a:lnTo>
                    <a:pt x="205" y="280"/>
                  </a:lnTo>
                  <a:lnTo>
                    <a:pt x="142" y="296"/>
                  </a:lnTo>
                  <a:lnTo>
                    <a:pt x="111" y="312"/>
                  </a:lnTo>
                  <a:lnTo>
                    <a:pt x="99" y="312"/>
                  </a:lnTo>
                  <a:lnTo>
                    <a:pt x="99" y="284"/>
                  </a:lnTo>
                  <a:lnTo>
                    <a:pt x="134" y="241"/>
                  </a:lnTo>
                  <a:lnTo>
                    <a:pt x="185" y="190"/>
                  </a:lnTo>
                  <a:lnTo>
                    <a:pt x="245" y="131"/>
                  </a:lnTo>
                  <a:lnTo>
                    <a:pt x="256" y="87"/>
                  </a:lnTo>
                  <a:lnTo>
                    <a:pt x="252" y="44"/>
                  </a:lnTo>
                  <a:lnTo>
                    <a:pt x="245" y="20"/>
                  </a:lnTo>
                  <a:lnTo>
                    <a:pt x="213" y="4"/>
                  </a:lnTo>
                  <a:lnTo>
                    <a:pt x="182" y="8"/>
                  </a:lnTo>
                  <a:lnTo>
                    <a:pt x="5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514" y="3534"/>
              <a:ext cx="281" cy="311"/>
            </a:xfrm>
            <a:custGeom>
              <a:avLst/>
              <a:gdLst/>
              <a:ahLst/>
              <a:cxnLst>
                <a:cxn ang="0">
                  <a:pos x="242" y="7"/>
                </a:cxn>
                <a:cxn ang="0">
                  <a:pos x="270" y="23"/>
                </a:cxn>
                <a:cxn ang="0">
                  <a:pos x="281" y="59"/>
                </a:cxn>
                <a:cxn ang="0">
                  <a:pos x="270" y="74"/>
                </a:cxn>
                <a:cxn ang="0">
                  <a:pos x="198" y="62"/>
                </a:cxn>
                <a:cxn ang="0">
                  <a:pos x="131" y="47"/>
                </a:cxn>
                <a:cxn ang="0">
                  <a:pos x="111" y="43"/>
                </a:cxn>
                <a:cxn ang="0">
                  <a:pos x="111" y="62"/>
                </a:cxn>
                <a:cxn ang="0">
                  <a:pos x="159" y="122"/>
                </a:cxn>
                <a:cxn ang="0">
                  <a:pos x="214" y="208"/>
                </a:cxn>
                <a:cxn ang="0">
                  <a:pos x="230" y="275"/>
                </a:cxn>
                <a:cxn ang="0">
                  <a:pos x="226" y="311"/>
                </a:cxn>
                <a:cxn ang="0">
                  <a:pos x="175" y="311"/>
                </a:cxn>
                <a:cxn ang="0">
                  <a:pos x="115" y="287"/>
                </a:cxn>
                <a:cxn ang="0">
                  <a:pos x="60" y="295"/>
                </a:cxn>
                <a:cxn ang="0">
                  <a:pos x="28" y="299"/>
                </a:cxn>
                <a:cxn ang="0">
                  <a:pos x="8" y="291"/>
                </a:cxn>
                <a:cxn ang="0">
                  <a:pos x="0" y="267"/>
                </a:cxn>
                <a:cxn ang="0">
                  <a:pos x="40" y="255"/>
                </a:cxn>
                <a:cxn ang="0">
                  <a:pos x="107" y="255"/>
                </a:cxn>
                <a:cxn ang="0">
                  <a:pos x="143" y="267"/>
                </a:cxn>
                <a:cxn ang="0">
                  <a:pos x="190" y="291"/>
                </a:cxn>
                <a:cxn ang="0">
                  <a:pos x="206" y="287"/>
                </a:cxn>
                <a:cxn ang="0">
                  <a:pos x="198" y="263"/>
                </a:cxn>
                <a:cxn ang="0">
                  <a:pos x="187" y="228"/>
                </a:cxn>
                <a:cxn ang="0">
                  <a:pos x="167" y="188"/>
                </a:cxn>
                <a:cxn ang="0">
                  <a:pos x="139" y="157"/>
                </a:cxn>
                <a:cxn ang="0">
                  <a:pos x="103" y="102"/>
                </a:cxn>
                <a:cxn ang="0">
                  <a:pos x="56" y="62"/>
                </a:cxn>
                <a:cxn ang="0">
                  <a:pos x="52" y="35"/>
                </a:cxn>
                <a:cxn ang="0">
                  <a:pos x="68" y="11"/>
                </a:cxn>
                <a:cxn ang="0">
                  <a:pos x="119" y="0"/>
                </a:cxn>
                <a:cxn ang="0">
                  <a:pos x="183" y="0"/>
                </a:cxn>
                <a:cxn ang="0">
                  <a:pos x="242" y="7"/>
                </a:cxn>
              </a:cxnLst>
              <a:rect l="0" t="0" r="r" b="b"/>
              <a:pathLst>
                <a:path w="281" h="311">
                  <a:moveTo>
                    <a:pt x="242" y="7"/>
                  </a:moveTo>
                  <a:lnTo>
                    <a:pt x="270" y="23"/>
                  </a:lnTo>
                  <a:lnTo>
                    <a:pt x="281" y="59"/>
                  </a:lnTo>
                  <a:lnTo>
                    <a:pt x="270" y="74"/>
                  </a:lnTo>
                  <a:lnTo>
                    <a:pt x="198" y="62"/>
                  </a:lnTo>
                  <a:lnTo>
                    <a:pt x="131" y="47"/>
                  </a:lnTo>
                  <a:lnTo>
                    <a:pt x="111" y="43"/>
                  </a:lnTo>
                  <a:lnTo>
                    <a:pt x="111" y="62"/>
                  </a:lnTo>
                  <a:lnTo>
                    <a:pt x="159" y="122"/>
                  </a:lnTo>
                  <a:lnTo>
                    <a:pt x="214" y="208"/>
                  </a:lnTo>
                  <a:lnTo>
                    <a:pt x="230" y="275"/>
                  </a:lnTo>
                  <a:lnTo>
                    <a:pt x="226" y="311"/>
                  </a:lnTo>
                  <a:lnTo>
                    <a:pt x="175" y="311"/>
                  </a:lnTo>
                  <a:lnTo>
                    <a:pt x="115" y="287"/>
                  </a:lnTo>
                  <a:lnTo>
                    <a:pt x="60" y="295"/>
                  </a:lnTo>
                  <a:lnTo>
                    <a:pt x="28" y="299"/>
                  </a:lnTo>
                  <a:lnTo>
                    <a:pt x="8" y="291"/>
                  </a:lnTo>
                  <a:lnTo>
                    <a:pt x="0" y="267"/>
                  </a:lnTo>
                  <a:lnTo>
                    <a:pt x="40" y="255"/>
                  </a:lnTo>
                  <a:lnTo>
                    <a:pt x="107" y="255"/>
                  </a:lnTo>
                  <a:lnTo>
                    <a:pt x="143" y="267"/>
                  </a:lnTo>
                  <a:lnTo>
                    <a:pt x="190" y="291"/>
                  </a:lnTo>
                  <a:lnTo>
                    <a:pt x="206" y="287"/>
                  </a:lnTo>
                  <a:lnTo>
                    <a:pt x="198" y="263"/>
                  </a:lnTo>
                  <a:lnTo>
                    <a:pt x="187" y="228"/>
                  </a:lnTo>
                  <a:lnTo>
                    <a:pt x="167" y="188"/>
                  </a:lnTo>
                  <a:lnTo>
                    <a:pt x="139" y="157"/>
                  </a:lnTo>
                  <a:lnTo>
                    <a:pt x="103" y="102"/>
                  </a:lnTo>
                  <a:lnTo>
                    <a:pt x="56" y="62"/>
                  </a:lnTo>
                  <a:lnTo>
                    <a:pt x="52" y="35"/>
                  </a:lnTo>
                  <a:lnTo>
                    <a:pt x="68" y="11"/>
                  </a:lnTo>
                  <a:lnTo>
                    <a:pt x="119" y="0"/>
                  </a:lnTo>
                  <a:lnTo>
                    <a:pt x="183" y="0"/>
                  </a:lnTo>
                  <a:lnTo>
                    <a:pt x="24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3924301" y="1556791"/>
            <a:ext cx="1079748" cy="2231175"/>
            <a:chOff x="2472" y="617"/>
            <a:chExt cx="710" cy="1589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882" y="1514"/>
              <a:ext cx="288" cy="666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32" y="0"/>
                </a:cxn>
                <a:cxn ang="0">
                  <a:pos x="4" y="16"/>
                </a:cxn>
                <a:cxn ang="0">
                  <a:pos x="0" y="47"/>
                </a:cxn>
                <a:cxn ang="0">
                  <a:pos x="8" y="75"/>
                </a:cxn>
                <a:cxn ang="0">
                  <a:pos x="32" y="99"/>
                </a:cxn>
                <a:cxn ang="0">
                  <a:pos x="110" y="166"/>
                </a:cxn>
                <a:cxn ang="0">
                  <a:pos x="150" y="217"/>
                </a:cxn>
                <a:cxn ang="0">
                  <a:pos x="197" y="272"/>
                </a:cxn>
                <a:cxn ang="0">
                  <a:pos x="209" y="307"/>
                </a:cxn>
                <a:cxn ang="0">
                  <a:pos x="217" y="363"/>
                </a:cxn>
                <a:cxn ang="0">
                  <a:pos x="213" y="406"/>
                </a:cxn>
                <a:cxn ang="0">
                  <a:pos x="189" y="449"/>
                </a:cxn>
                <a:cxn ang="0">
                  <a:pos x="166" y="508"/>
                </a:cxn>
                <a:cxn ang="0">
                  <a:pos x="138" y="567"/>
                </a:cxn>
                <a:cxn ang="0">
                  <a:pos x="130" y="623"/>
                </a:cxn>
                <a:cxn ang="0">
                  <a:pos x="130" y="658"/>
                </a:cxn>
                <a:cxn ang="0">
                  <a:pos x="154" y="666"/>
                </a:cxn>
                <a:cxn ang="0">
                  <a:pos x="170" y="646"/>
                </a:cxn>
                <a:cxn ang="0">
                  <a:pos x="201" y="642"/>
                </a:cxn>
                <a:cxn ang="0">
                  <a:pos x="260" y="662"/>
                </a:cxn>
                <a:cxn ang="0">
                  <a:pos x="284" y="662"/>
                </a:cxn>
                <a:cxn ang="0">
                  <a:pos x="288" y="638"/>
                </a:cxn>
                <a:cxn ang="0">
                  <a:pos x="264" y="627"/>
                </a:cxn>
                <a:cxn ang="0">
                  <a:pos x="233" y="615"/>
                </a:cxn>
                <a:cxn ang="0">
                  <a:pos x="178" y="615"/>
                </a:cxn>
                <a:cxn ang="0">
                  <a:pos x="158" y="619"/>
                </a:cxn>
                <a:cxn ang="0">
                  <a:pos x="166" y="583"/>
                </a:cxn>
                <a:cxn ang="0">
                  <a:pos x="181" y="524"/>
                </a:cxn>
                <a:cxn ang="0">
                  <a:pos x="217" y="473"/>
                </a:cxn>
                <a:cxn ang="0">
                  <a:pos x="237" y="418"/>
                </a:cxn>
                <a:cxn ang="0">
                  <a:pos x="249" y="343"/>
                </a:cxn>
                <a:cxn ang="0">
                  <a:pos x="241" y="276"/>
                </a:cxn>
                <a:cxn ang="0">
                  <a:pos x="213" y="205"/>
                </a:cxn>
                <a:cxn ang="0">
                  <a:pos x="166" y="130"/>
                </a:cxn>
                <a:cxn ang="0">
                  <a:pos x="103" y="55"/>
                </a:cxn>
                <a:cxn ang="0">
                  <a:pos x="59" y="8"/>
                </a:cxn>
              </a:cxnLst>
              <a:rect l="0" t="0" r="r" b="b"/>
              <a:pathLst>
                <a:path w="288" h="666">
                  <a:moveTo>
                    <a:pt x="59" y="8"/>
                  </a:moveTo>
                  <a:lnTo>
                    <a:pt x="32" y="0"/>
                  </a:lnTo>
                  <a:lnTo>
                    <a:pt x="4" y="16"/>
                  </a:lnTo>
                  <a:lnTo>
                    <a:pt x="0" y="47"/>
                  </a:lnTo>
                  <a:lnTo>
                    <a:pt x="8" y="75"/>
                  </a:lnTo>
                  <a:lnTo>
                    <a:pt x="32" y="99"/>
                  </a:lnTo>
                  <a:lnTo>
                    <a:pt x="110" y="166"/>
                  </a:lnTo>
                  <a:lnTo>
                    <a:pt x="150" y="217"/>
                  </a:lnTo>
                  <a:lnTo>
                    <a:pt x="197" y="272"/>
                  </a:lnTo>
                  <a:lnTo>
                    <a:pt x="209" y="307"/>
                  </a:lnTo>
                  <a:lnTo>
                    <a:pt x="217" y="363"/>
                  </a:lnTo>
                  <a:lnTo>
                    <a:pt x="213" y="406"/>
                  </a:lnTo>
                  <a:lnTo>
                    <a:pt x="189" y="449"/>
                  </a:lnTo>
                  <a:lnTo>
                    <a:pt x="166" y="508"/>
                  </a:lnTo>
                  <a:lnTo>
                    <a:pt x="138" y="567"/>
                  </a:lnTo>
                  <a:lnTo>
                    <a:pt x="130" y="623"/>
                  </a:lnTo>
                  <a:lnTo>
                    <a:pt x="130" y="658"/>
                  </a:lnTo>
                  <a:lnTo>
                    <a:pt x="154" y="666"/>
                  </a:lnTo>
                  <a:lnTo>
                    <a:pt x="170" y="646"/>
                  </a:lnTo>
                  <a:lnTo>
                    <a:pt x="201" y="642"/>
                  </a:lnTo>
                  <a:lnTo>
                    <a:pt x="260" y="662"/>
                  </a:lnTo>
                  <a:lnTo>
                    <a:pt x="284" y="662"/>
                  </a:lnTo>
                  <a:lnTo>
                    <a:pt x="288" y="638"/>
                  </a:lnTo>
                  <a:lnTo>
                    <a:pt x="264" y="627"/>
                  </a:lnTo>
                  <a:lnTo>
                    <a:pt x="233" y="615"/>
                  </a:lnTo>
                  <a:lnTo>
                    <a:pt x="178" y="615"/>
                  </a:lnTo>
                  <a:lnTo>
                    <a:pt x="158" y="619"/>
                  </a:lnTo>
                  <a:lnTo>
                    <a:pt x="166" y="583"/>
                  </a:lnTo>
                  <a:lnTo>
                    <a:pt x="181" y="524"/>
                  </a:lnTo>
                  <a:lnTo>
                    <a:pt x="217" y="473"/>
                  </a:lnTo>
                  <a:lnTo>
                    <a:pt x="237" y="418"/>
                  </a:lnTo>
                  <a:lnTo>
                    <a:pt x="249" y="343"/>
                  </a:lnTo>
                  <a:lnTo>
                    <a:pt x="241" y="276"/>
                  </a:lnTo>
                  <a:lnTo>
                    <a:pt x="213" y="205"/>
                  </a:lnTo>
                  <a:lnTo>
                    <a:pt x="166" y="130"/>
                  </a:lnTo>
                  <a:lnTo>
                    <a:pt x="103" y="55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637" y="1500"/>
              <a:ext cx="205" cy="706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131" y="0"/>
                </a:cxn>
                <a:cxn ang="0">
                  <a:pos x="162" y="8"/>
                </a:cxn>
                <a:cxn ang="0">
                  <a:pos x="174" y="37"/>
                </a:cxn>
                <a:cxn ang="0">
                  <a:pos x="174" y="67"/>
                </a:cxn>
                <a:cxn ang="0">
                  <a:pos x="156" y="95"/>
                </a:cxn>
                <a:cxn ang="0">
                  <a:pos x="97" y="179"/>
                </a:cxn>
                <a:cxn ang="0">
                  <a:pos x="73" y="241"/>
                </a:cxn>
                <a:cxn ang="0">
                  <a:pos x="42" y="306"/>
                </a:cxn>
                <a:cxn ang="0">
                  <a:pos x="40" y="343"/>
                </a:cxn>
                <a:cxn ang="0">
                  <a:pos x="46" y="398"/>
                </a:cxn>
                <a:cxn ang="0">
                  <a:pos x="62" y="440"/>
                </a:cxn>
                <a:cxn ang="0">
                  <a:pos x="95" y="475"/>
                </a:cxn>
                <a:cxn ang="0">
                  <a:pos x="133" y="527"/>
                </a:cxn>
                <a:cxn ang="0">
                  <a:pos x="176" y="576"/>
                </a:cxn>
                <a:cxn ang="0">
                  <a:pos x="198" y="627"/>
                </a:cxn>
                <a:cxn ang="0">
                  <a:pos x="205" y="663"/>
                </a:cxn>
                <a:cxn ang="0">
                  <a:pos x="186" y="676"/>
                </a:cxn>
                <a:cxn ang="0">
                  <a:pos x="166" y="661"/>
                </a:cxn>
                <a:cxn ang="0">
                  <a:pos x="135" y="665"/>
                </a:cxn>
                <a:cxn ang="0">
                  <a:pos x="81" y="700"/>
                </a:cxn>
                <a:cxn ang="0">
                  <a:pos x="60" y="706"/>
                </a:cxn>
                <a:cxn ang="0">
                  <a:pos x="50" y="684"/>
                </a:cxn>
                <a:cxn ang="0">
                  <a:pos x="69" y="667"/>
                </a:cxn>
                <a:cxn ang="0">
                  <a:pos x="97" y="647"/>
                </a:cxn>
                <a:cxn ang="0">
                  <a:pos x="150" y="633"/>
                </a:cxn>
                <a:cxn ang="0">
                  <a:pos x="170" y="631"/>
                </a:cxn>
                <a:cxn ang="0">
                  <a:pos x="152" y="600"/>
                </a:cxn>
                <a:cxn ang="0">
                  <a:pos x="123" y="546"/>
                </a:cxn>
                <a:cxn ang="0">
                  <a:pos x="75" y="505"/>
                </a:cxn>
                <a:cxn ang="0">
                  <a:pos x="42" y="458"/>
                </a:cxn>
                <a:cxn ang="0">
                  <a:pos x="10" y="388"/>
                </a:cxn>
                <a:cxn ang="0">
                  <a:pos x="0" y="321"/>
                </a:cxn>
                <a:cxn ang="0">
                  <a:pos x="8" y="245"/>
                </a:cxn>
                <a:cxn ang="0">
                  <a:pos x="36" y="160"/>
                </a:cxn>
                <a:cxn ang="0">
                  <a:pos x="77" y="71"/>
                </a:cxn>
                <a:cxn ang="0">
                  <a:pos x="107" y="14"/>
                </a:cxn>
              </a:cxnLst>
              <a:rect l="0" t="0" r="r" b="b"/>
              <a:pathLst>
                <a:path w="205" h="706">
                  <a:moveTo>
                    <a:pt x="107" y="14"/>
                  </a:moveTo>
                  <a:lnTo>
                    <a:pt x="131" y="0"/>
                  </a:lnTo>
                  <a:lnTo>
                    <a:pt x="162" y="8"/>
                  </a:lnTo>
                  <a:lnTo>
                    <a:pt x="174" y="37"/>
                  </a:lnTo>
                  <a:lnTo>
                    <a:pt x="174" y="67"/>
                  </a:lnTo>
                  <a:lnTo>
                    <a:pt x="156" y="95"/>
                  </a:lnTo>
                  <a:lnTo>
                    <a:pt x="97" y="179"/>
                  </a:lnTo>
                  <a:lnTo>
                    <a:pt x="73" y="241"/>
                  </a:lnTo>
                  <a:lnTo>
                    <a:pt x="42" y="306"/>
                  </a:lnTo>
                  <a:lnTo>
                    <a:pt x="40" y="343"/>
                  </a:lnTo>
                  <a:lnTo>
                    <a:pt x="46" y="398"/>
                  </a:lnTo>
                  <a:lnTo>
                    <a:pt x="62" y="440"/>
                  </a:lnTo>
                  <a:lnTo>
                    <a:pt x="95" y="475"/>
                  </a:lnTo>
                  <a:lnTo>
                    <a:pt x="133" y="527"/>
                  </a:lnTo>
                  <a:lnTo>
                    <a:pt x="176" y="576"/>
                  </a:lnTo>
                  <a:lnTo>
                    <a:pt x="198" y="627"/>
                  </a:lnTo>
                  <a:lnTo>
                    <a:pt x="205" y="663"/>
                  </a:lnTo>
                  <a:lnTo>
                    <a:pt x="186" y="676"/>
                  </a:lnTo>
                  <a:lnTo>
                    <a:pt x="166" y="661"/>
                  </a:lnTo>
                  <a:lnTo>
                    <a:pt x="135" y="665"/>
                  </a:lnTo>
                  <a:lnTo>
                    <a:pt x="81" y="700"/>
                  </a:lnTo>
                  <a:lnTo>
                    <a:pt x="60" y="706"/>
                  </a:lnTo>
                  <a:lnTo>
                    <a:pt x="50" y="684"/>
                  </a:lnTo>
                  <a:lnTo>
                    <a:pt x="69" y="667"/>
                  </a:lnTo>
                  <a:lnTo>
                    <a:pt x="97" y="647"/>
                  </a:lnTo>
                  <a:lnTo>
                    <a:pt x="150" y="633"/>
                  </a:lnTo>
                  <a:lnTo>
                    <a:pt x="170" y="631"/>
                  </a:lnTo>
                  <a:lnTo>
                    <a:pt x="152" y="600"/>
                  </a:lnTo>
                  <a:lnTo>
                    <a:pt x="123" y="546"/>
                  </a:lnTo>
                  <a:lnTo>
                    <a:pt x="75" y="505"/>
                  </a:lnTo>
                  <a:lnTo>
                    <a:pt x="42" y="458"/>
                  </a:lnTo>
                  <a:lnTo>
                    <a:pt x="10" y="388"/>
                  </a:lnTo>
                  <a:lnTo>
                    <a:pt x="0" y="321"/>
                  </a:lnTo>
                  <a:lnTo>
                    <a:pt x="8" y="245"/>
                  </a:lnTo>
                  <a:lnTo>
                    <a:pt x="36" y="160"/>
                  </a:lnTo>
                  <a:lnTo>
                    <a:pt x="77" y="71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783" y="858"/>
              <a:ext cx="209" cy="266"/>
            </a:xfrm>
            <a:custGeom>
              <a:avLst/>
              <a:gdLst/>
              <a:ahLst/>
              <a:cxnLst>
                <a:cxn ang="0">
                  <a:pos x="209" y="8"/>
                </a:cxn>
                <a:cxn ang="0">
                  <a:pos x="184" y="0"/>
                </a:cxn>
                <a:cxn ang="0">
                  <a:pos x="129" y="71"/>
                </a:cxn>
                <a:cxn ang="0">
                  <a:pos x="117" y="57"/>
                </a:cxn>
                <a:cxn ang="0">
                  <a:pos x="93" y="35"/>
                </a:cxn>
                <a:cxn ang="0">
                  <a:pos x="62" y="26"/>
                </a:cxn>
                <a:cxn ang="0">
                  <a:pos x="30" y="33"/>
                </a:cxn>
                <a:cxn ang="0">
                  <a:pos x="10" y="61"/>
                </a:cxn>
                <a:cxn ang="0">
                  <a:pos x="0" y="110"/>
                </a:cxn>
                <a:cxn ang="0">
                  <a:pos x="0" y="154"/>
                </a:cxn>
                <a:cxn ang="0">
                  <a:pos x="6" y="207"/>
                </a:cxn>
                <a:cxn ang="0">
                  <a:pos x="32" y="248"/>
                </a:cxn>
                <a:cxn ang="0">
                  <a:pos x="62" y="266"/>
                </a:cxn>
                <a:cxn ang="0">
                  <a:pos x="107" y="260"/>
                </a:cxn>
                <a:cxn ang="0">
                  <a:pos x="133" y="229"/>
                </a:cxn>
                <a:cxn ang="0">
                  <a:pos x="148" y="167"/>
                </a:cxn>
                <a:cxn ang="0">
                  <a:pos x="148" y="124"/>
                </a:cxn>
                <a:cxn ang="0">
                  <a:pos x="142" y="97"/>
                </a:cxn>
                <a:cxn ang="0">
                  <a:pos x="209" y="8"/>
                </a:cxn>
              </a:cxnLst>
              <a:rect l="0" t="0" r="r" b="b"/>
              <a:pathLst>
                <a:path w="209" h="266">
                  <a:moveTo>
                    <a:pt x="209" y="8"/>
                  </a:moveTo>
                  <a:lnTo>
                    <a:pt x="184" y="0"/>
                  </a:lnTo>
                  <a:lnTo>
                    <a:pt x="129" y="71"/>
                  </a:lnTo>
                  <a:lnTo>
                    <a:pt x="117" y="57"/>
                  </a:lnTo>
                  <a:lnTo>
                    <a:pt x="93" y="35"/>
                  </a:lnTo>
                  <a:lnTo>
                    <a:pt x="62" y="26"/>
                  </a:lnTo>
                  <a:lnTo>
                    <a:pt x="30" y="33"/>
                  </a:lnTo>
                  <a:lnTo>
                    <a:pt x="10" y="61"/>
                  </a:lnTo>
                  <a:lnTo>
                    <a:pt x="0" y="110"/>
                  </a:lnTo>
                  <a:lnTo>
                    <a:pt x="0" y="154"/>
                  </a:lnTo>
                  <a:lnTo>
                    <a:pt x="6" y="207"/>
                  </a:lnTo>
                  <a:lnTo>
                    <a:pt x="32" y="248"/>
                  </a:lnTo>
                  <a:lnTo>
                    <a:pt x="62" y="266"/>
                  </a:lnTo>
                  <a:lnTo>
                    <a:pt x="107" y="260"/>
                  </a:lnTo>
                  <a:lnTo>
                    <a:pt x="133" y="229"/>
                  </a:lnTo>
                  <a:lnTo>
                    <a:pt x="148" y="167"/>
                  </a:lnTo>
                  <a:lnTo>
                    <a:pt x="148" y="124"/>
                  </a:lnTo>
                  <a:lnTo>
                    <a:pt x="142" y="97"/>
                  </a:lnTo>
                  <a:lnTo>
                    <a:pt x="20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63" y="1132"/>
              <a:ext cx="211" cy="461"/>
            </a:xfrm>
            <a:custGeom>
              <a:avLst/>
              <a:gdLst/>
              <a:ahLst/>
              <a:cxnLst>
                <a:cxn ang="0">
                  <a:pos x="4" y="402"/>
                </a:cxn>
                <a:cxn ang="0">
                  <a:pos x="34" y="446"/>
                </a:cxn>
                <a:cxn ang="0">
                  <a:pos x="56" y="460"/>
                </a:cxn>
                <a:cxn ang="0">
                  <a:pos x="95" y="461"/>
                </a:cxn>
                <a:cxn ang="0">
                  <a:pos x="140" y="436"/>
                </a:cxn>
                <a:cxn ang="0">
                  <a:pos x="170" y="379"/>
                </a:cxn>
                <a:cxn ang="0">
                  <a:pos x="188" y="294"/>
                </a:cxn>
                <a:cxn ang="0">
                  <a:pos x="206" y="205"/>
                </a:cxn>
                <a:cxn ang="0">
                  <a:pos x="211" y="134"/>
                </a:cxn>
                <a:cxn ang="0">
                  <a:pos x="211" y="71"/>
                </a:cxn>
                <a:cxn ang="0">
                  <a:pos x="188" y="30"/>
                </a:cxn>
                <a:cxn ang="0">
                  <a:pos x="147" y="6"/>
                </a:cxn>
                <a:cxn ang="0">
                  <a:pos x="88" y="0"/>
                </a:cxn>
                <a:cxn ang="0">
                  <a:pos x="50" y="18"/>
                </a:cxn>
                <a:cxn ang="0">
                  <a:pos x="27" y="48"/>
                </a:cxn>
                <a:cxn ang="0">
                  <a:pos x="18" y="146"/>
                </a:cxn>
                <a:cxn ang="0">
                  <a:pos x="0" y="284"/>
                </a:cxn>
                <a:cxn ang="0">
                  <a:pos x="2" y="363"/>
                </a:cxn>
                <a:cxn ang="0">
                  <a:pos x="4" y="402"/>
                </a:cxn>
              </a:cxnLst>
              <a:rect l="0" t="0" r="r" b="b"/>
              <a:pathLst>
                <a:path w="211" h="461">
                  <a:moveTo>
                    <a:pt x="4" y="402"/>
                  </a:moveTo>
                  <a:lnTo>
                    <a:pt x="34" y="446"/>
                  </a:lnTo>
                  <a:lnTo>
                    <a:pt x="56" y="460"/>
                  </a:lnTo>
                  <a:lnTo>
                    <a:pt x="95" y="461"/>
                  </a:lnTo>
                  <a:lnTo>
                    <a:pt x="140" y="436"/>
                  </a:lnTo>
                  <a:lnTo>
                    <a:pt x="170" y="379"/>
                  </a:lnTo>
                  <a:lnTo>
                    <a:pt x="188" y="294"/>
                  </a:lnTo>
                  <a:lnTo>
                    <a:pt x="206" y="205"/>
                  </a:lnTo>
                  <a:lnTo>
                    <a:pt x="211" y="134"/>
                  </a:lnTo>
                  <a:lnTo>
                    <a:pt x="211" y="71"/>
                  </a:lnTo>
                  <a:lnTo>
                    <a:pt x="188" y="30"/>
                  </a:lnTo>
                  <a:lnTo>
                    <a:pt x="147" y="6"/>
                  </a:lnTo>
                  <a:lnTo>
                    <a:pt x="88" y="0"/>
                  </a:lnTo>
                  <a:lnTo>
                    <a:pt x="50" y="18"/>
                  </a:lnTo>
                  <a:lnTo>
                    <a:pt x="27" y="48"/>
                  </a:lnTo>
                  <a:lnTo>
                    <a:pt x="18" y="146"/>
                  </a:lnTo>
                  <a:lnTo>
                    <a:pt x="0" y="284"/>
                  </a:lnTo>
                  <a:lnTo>
                    <a:pt x="2" y="363"/>
                  </a:lnTo>
                  <a:lnTo>
                    <a:pt x="4" y="4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472" y="617"/>
              <a:ext cx="347" cy="627"/>
            </a:xfrm>
            <a:custGeom>
              <a:avLst/>
              <a:gdLst/>
              <a:ahLst/>
              <a:cxnLst>
                <a:cxn ang="0">
                  <a:pos x="283" y="509"/>
                </a:cxn>
                <a:cxn ang="0">
                  <a:pos x="335" y="533"/>
                </a:cxn>
                <a:cxn ang="0">
                  <a:pos x="347" y="560"/>
                </a:cxn>
                <a:cxn ang="0">
                  <a:pos x="327" y="627"/>
                </a:cxn>
                <a:cxn ang="0">
                  <a:pos x="268" y="576"/>
                </a:cxn>
                <a:cxn ang="0">
                  <a:pos x="173" y="482"/>
                </a:cxn>
                <a:cxn ang="0">
                  <a:pos x="98" y="375"/>
                </a:cxn>
                <a:cxn ang="0">
                  <a:pos x="63" y="261"/>
                </a:cxn>
                <a:cxn ang="0">
                  <a:pos x="63" y="146"/>
                </a:cxn>
                <a:cxn ang="0">
                  <a:pos x="63" y="10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51" y="71"/>
                </a:cxn>
                <a:cxn ang="0">
                  <a:pos x="55" y="60"/>
                </a:cxn>
                <a:cxn ang="0">
                  <a:pos x="31" y="8"/>
                </a:cxn>
                <a:cxn ang="0">
                  <a:pos x="43" y="0"/>
                </a:cxn>
                <a:cxn ang="0">
                  <a:pos x="63" y="48"/>
                </a:cxn>
                <a:cxn ang="0">
                  <a:pos x="74" y="56"/>
                </a:cxn>
                <a:cxn ang="0">
                  <a:pos x="102" y="0"/>
                </a:cxn>
                <a:cxn ang="0">
                  <a:pos x="114" y="4"/>
                </a:cxn>
                <a:cxn ang="0">
                  <a:pos x="94" y="52"/>
                </a:cxn>
                <a:cxn ang="0">
                  <a:pos x="94" y="64"/>
                </a:cxn>
                <a:cxn ang="0">
                  <a:pos x="157" y="44"/>
                </a:cxn>
                <a:cxn ang="0">
                  <a:pos x="161" y="56"/>
                </a:cxn>
                <a:cxn ang="0">
                  <a:pos x="98" y="79"/>
                </a:cxn>
                <a:cxn ang="0">
                  <a:pos x="90" y="119"/>
                </a:cxn>
                <a:cxn ang="0">
                  <a:pos x="90" y="178"/>
                </a:cxn>
                <a:cxn ang="0">
                  <a:pos x="90" y="241"/>
                </a:cxn>
                <a:cxn ang="0">
                  <a:pos x="94" y="280"/>
                </a:cxn>
                <a:cxn ang="0">
                  <a:pos x="110" y="336"/>
                </a:cxn>
                <a:cxn ang="0">
                  <a:pos x="141" y="391"/>
                </a:cxn>
                <a:cxn ang="0">
                  <a:pos x="197" y="450"/>
                </a:cxn>
                <a:cxn ang="0">
                  <a:pos x="248" y="489"/>
                </a:cxn>
                <a:cxn ang="0">
                  <a:pos x="283" y="509"/>
                </a:cxn>
              </a:cxnLst>
              <a:rect l="0" t="0" r="r" b="b"/>
              <a:pathLst>
                <a:path w="347" h="627">
                  <a:moveTo>
                    <a:pt x="283" y="509"/>
                  </a:moveTo>
                  <a:lnTo>
                    <a:pt x="335" y="533"/>
                  </a:lnTo>
                  <a:lnTo>
                    <a:pt x="347" y="560"/>
                  </a:lnTo>
                  <a:lnTo>
                    <a:pt x="327" y="627"/>
                  </a:lnTo>
                  <a:lnTo>
                    <a:pt x="268" y="576"/>
                  </a:lnTo>
                  <a:lnTo>
                    <a:pt x="173" y="482"/>
                  </a:lnTo>
                  <a:lnTo>
                    <a:pt x="98" y="375"/>
                  </a:lnTo>
                  <a:lnTo>
                    <a:pt x="63" y="261"/>
                  </a:lnTo>
                  <a:lnTo>
                    <a:pt x="63" y="146"/>
                  </a:lnTo>
                  <a:lnTo>
                    <a:pt x="63" y="10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51" y="71"/>
                  </a:lnTo>
                  <a:lnTo>
                    <a:pt x="55" y="60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63" y="48"/>
                  </a:lnTo>
                  <a:lnTo>
                    <a:pt x="74" y="56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94" y="52"/>
                  </a:lnTo>
                  <a:lnTo>
                    <a:pt x="94" y="64"/>
                  </a:lnTo>
                  <a:lnTo>
                    <a:pt x="157" y="44"/>
                  </a:lnTo>
                  <a:lnTo>
                    <a:pt x="161" y="56"/>
                  </a:lnTo>
                  <a:lnTo>
                    <a:pt x="98" y="79"/>
                  </a:lnTo>
                  <a:lnTo>
                    <a:pt x="90" y="119"/>
                  </a:lnTo>
                  <a:lnTo>
                    <a:pt x="90" y="178"/>
                  </a:lnTo>
                  <a:lnTo>
                    <a:pt x="90" y="241"/>
                  </a:lnTo>
                  <a:lnTo>
                    <a:pt x="94" y="280"/>
                  </a:lnTo>
                  <a:lnTo>
                    <a:pt x="110" y="336"/>
                  </a:lnTo>
                  <a:lnTo>
                    <a:pt x="141" y="391"/>
                  </a:lnTo>
                  <a:lnTo>
                    <a:pt x="197" y="450"/>
                  </a:lnTo>
                  <a:lnTo>
                    <a:pt x="248" y="489"/>
                  </a:lnTo>
                  <a:lnTo>
                    <a:pt x="28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922" y="724"/>
              <a:ext cx="260" cy="497"/>
            </a:xfrm>
            <a:custGeom>
              <a:avLst/>
              <a:gdLst/>
              <a:ahLst/>
              <a:cxnLst>
                <a:cxn ang="0">
                  <a:pos x="177" y="383"/>
                </a:cxn>
                <a:cxn ang="0">
                  <a:pos x="122" y="411"/>
                </a:cxn>
                <a:cxn ang="0">
                  <a:pos x="67" y="423"/>
                </a:cxn>
                <a:cxn ang="0">
                  <a:pos x="12" y="426"/>
                </a:cxn>
                <a:cxn ang="0">
                  <a:pos x="0" y="438"/>
                </a:cxn>
                <a:cxn ang="0">
                  <a:pos x="0" y="482"/>
                </a:cxn>
                <a:cxn ang="0">
                  <a:pos x="32" y="497"/>
                </a:cxn>
                <a:cxn ang="0">
                  <a:pos x="95" y="474"/>
                </a:cxn>
                <a:cxn ang="0">
                  <a:pos x="177" y="438"/>
                </a:cxn>
                <a:cxn ang="0">
                  <a:pos x="228" y="403"/>
                </a:cxn>
                <a:cxn ang="0">
                  <a:pos x="260" y="375"/>
                </a:cxn>
                <a:cxn ang="0">
                  <a:pos x="252" y="288"/>
                </a:cxn>
                <a:cxn ang="0">
                  <a:pos x="217" y="182"/>
                </a:cxn>
                <a:cxn ang="0">
                  <a:pos x="193" y="123"/>
                </a:cxn>
                <a:cxn ang="0">
                  <a:pos x="189" y="91"/>
                </a:cxn>
                <a:cxn ang="0">
                  <a:pos x="236" y="52"/>
                </a:cxn>
                <a:cxn ang="0">
                  <a:pos x="232" y="40"/>
                </a:cxn>
                <a:cxn ang="0">
                  <a:pos x="197" y="68"/>
                </a:cxn>
                <a:cxn ang="0">
                  <a:pos x="189" y="60"/>
                </a:cxn>
                <a:cxn ang="0">
                  <a:pos x="205" y="4"/>
                </a:cxn>
                <a:cxn ang="0">
                  <a:pos x="193" y="4"/>
                </a:cxn>
                <a:cxn ang="0">
                  <a:pos x="177" y="56"/>
                </a:cxn>
                <a:cxn ang="0">
                  <a:pos x="169" y="52"/>
                </a:cxn>
                <a:cxn ang="0">
                  <a:pos x="162" y="0"/>
                </a:cxn>
                <a:cxn ang="0">
                  <a:pos x="146" y="4"/>
                </a:cxn>
                <a:cxn ang="0">
                  <a:pos x="158" y="64"/>
                </a:cxn>
                <a:cxn ang="0">
                  <a:pos x="150" y="64"/>
                </a:cxn>
                <a:cxn ang="0">
                  <a:pos x="106" y="28"/>
                </a:cxn>
                <a:cxn ang="0">
                  <a:pos x="102" y="40"/>
                </a:cxn>
                <a:cxn ang="0">
                  <a:pos x="142" y="79"/>
                </a:cxn>
                <a:cxn ang="0">
                  <a:pos x="158" y="103"/>
                </a:cxn>
                <a:cxn ang="0">
                  <a:pos x="169" y="146"/>
                </a:cxn>
                <a:cxn ang="0">
                  <a:pos x="193" y="213"/>
                </a:cxn>
                <a:cxn ang="0">
                  <a:pos x="213" y="284"/>
                </a:cxn>
                <a:cxn ang="0">
                  <a:pos x="213" y="344"/>
                </a:cxn>
                <a:cxn ang="0">
                  <a:pos x="213" y="367"/>
                </a:cxn>
                <a:cxn ang="0">
                  <a:pos x="177" y="383"/>
                </a:cxn>
              </a:cxnLst>
              <a:rect l="0" t="0" r="r" b="b"/>
              <a:pathLst>
                <a:path w="260" h="497">
                  <a:moveTo>
                    <a:pt x="177" y="383"/>
                  </a:moveTo>
                  <a:lnTo>
                    <a:pt x="122" y="411"/>
                  </a:lnTo>
                  <a:lnTo>
                    <a:pt x="67" y="423"/>
                  </a:lnTo>
                  <a:lnTo>
                    <a:pt x="12" y="426"/>
                  </a:lnTo>
                  <a:lnTo>
                    <a:pt x="0" y="438"/>
                  </a:lnTo>
                  <a:lnTo>
                    <a:pt x="0" y="482"/>
                  </a:lnTo>
                  <a:lnTo>
                    <a:pt x="32" y="497"/>
                  </a:lnTo>
                  <a:lnTo>
                    <a:pt x="95" y="474"/>
                  </a:lnTo>
                  <a:lnTo>
                    <a:pt x="177" y="438"/>
                  </a:lnTo>
                  <a:lnTo>
                    <a:pt x="228" y="403"/>
                  </a:lnTo>
                  <a:lnTo>
                    <a:pt x="260" y="375"/>
                  </a:lnTo>
                  <a:lnTo>
                    <a:pt x="252" y="288"/>
                  </a:lnTo>
                  <a:lnTo>
                    <a:pt x="217" y="182"/>
                  </a:lnTo>
                  <a:lnTo>
                    <a:pt x="193" y="123"/>
                  </a:lnTo>
                  <a:lnTo>
                    <a:pt x="189" y="91"/>
                  </a:lnTo>
                  <a:lnTo>
                    <a:pt x="236" y="52"/>
                  </a:lnTo>
                  <a:lnTo>
                    <a:pt x="232" y="40"/>
                  </a:lnTo>
                  <a:lnTo>
                    <a:pt x="197" y="68"/>
                  </a:lnTo>
                  <a:lnTo>
                    <a:pt x="189" y="60"/>
                  </a:lnTo>
                  <a:lnTo>
                    <a:pt x="205" y="4"/>
                  </a:lnTo>
                  <a:lnTo>
                    <a:pt x="193" y="4"/>
                  </a:lnTo>
                  <a:lnTo>
                    <a:pt x="177" y="56"/>
                  </a:lnTo>
                  <a:lnTo>
                    <a:pt x="169" y="52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06" y="28"/>
                  </a:lnTo>
                  <a:lnTo>
                    <a:pt x="102" y="40"/>
                  </a:lnTo>
                  <a:lnTo>
                    <a:pt x="142" y="79"/>
                  </a:lnTo>
                  <a:lnTo>
                    <a:pt x="158" y="103"/>
                  </a:lnTo>
                  <a:lnTo>
                    <a:pt x="169" y="146"/>
                  </a:lnTo>
                  <a:lnTo>
                    <a:pt x="193" y="213"/>
                  </a:lnTo>
                  <a:lnTo>
                    <a:pt x="213" y="284"/>
                  </a:lnTo>
                  <a:lnTo>
                    <a:pt x="213" y="344"/>
                  </a:lnTo>
                  <a:lnTo>
                    <a:pt x="213" y="367"/>
                  </a:lnTo>
                  <a:lnTo>
                    <a:pt x="177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47664" y="3717032"/>
            <a:ext cx="172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減糖</a:t>
            </a:r>
            <a:endParaRPr lang="zh-TW" alt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691680" y="5157192"/>
            <a:ext cx="172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   喝水</a:t>
            </a:r>
            <a:endParaRPr lang="zh-TW" altLang="en-US" sz="2800" dirty="0"/>
          </a:p>
        </p:txBody>
      </p: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4211960" y="2060848"/>
            <a:ext cx="504056" cy="1080120"/>
            <a:chOff x="2472" y="617"/>
            <a:chExt cx="710" cy="1589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2882" y="1514"/>
              <a:ext cx="288" cy="666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32" y="0"/>
                </a:cxn>
                <a:cxn ang="0">
                  <a:pos x="4" y="16"/>
                </a:cxn>
                <a:cxn ang="0">
                  <a:pos x="0" y="47"/>
                </a:cxn>
                <a:cxn ang="0">
                  <a:pos x="8" y="75"/>
                </a:cxn>
                <a:cxn ang="0">
                  <a:pos x="32" y="99"/>
                </a:cxn>
                <a:cxn ang="0">
                  <a:pos x="110" y="166"/>
                </a:cxn>
                <a:cxn ang="0">
                  <a:pos x="150" y="217"/>
                </a:cxn>
                <a:cxn ang="0">
                  <a:pos x="197" y="272"/>
                </a:cxn>
                <a:cxn ang="0">
                  <a:pos x="209" y="307"/>
                </a:cxn>
                <a:cxn ang="0">
                  <a:pos x="217" y="363"/>
                </a:cxn>
                <a:cxn ang="0">
                  <a:pos x="213" y="406"/>
                </a:cxn>
                <a:cxn ang="0">
                  <a:pos x="189" y="449"/>
                </a:cxn>
                <a:cxn ang="0">
                  <a:pos x="166" y="508"/>
                </a:cxn>
                <a:cxn ang="0">
                  <a:pos x="138" y="567"/>
                </a:cxn>
                <a:cxn ang="0">
                  <a:pos x="130" y="623"/>
                </a:cxn>
                <a:cxn ang="0">
                  <a:pos x="130" y="658"/>
                </a:cxn>
                <a:cxn ang="0">
                  <a:pos x="154" y="666"/>
                </a:cxn>
                <a:cxn ang="0">
                  <a:pos x="170" y="646"/>
                </a:cxn>
                <a:cxn ang="0">
                  <a:pos x="201" y="642"/>
                </a:cxn>
                <a:cxn ang="0">
                  <a:pos x="260" y="662"/>
                </a:cxn>
                <a:cxn ang="0">
                  <a:pos x="284" y="662"/>
                </a:cxn>
                <a:cxn ang="0">
                  <a:pos x="288" y="638"/>
                </a:cxn>
                <a:cxn ang="0">
                  <a:pos x="264" y="627"/>
                </a:cxn>
                <a:cxn ang="0">
                  <a:pos x="233" y="615"/>
                </a:cxn>
                <a:cxn ang="0">
                  <a:pos x="178" y="615"/>
                </a:cxn>
                <a:cxn ang="0">
                  <a:pos x="158" y="619"/>
                </a:cxn>
                <a:cxn ang="0">
                  <a:pos x="166" y="583"/>
                </a:cxn>
                <a:cxn ang="0">
                  <a:pos x="181" y="524"/>
                </a:cxn>
                <a:cxn ang="0">
                  <a:pos x="217" y="473"/>
                </a:cxn>
                <a:cxn ang="0">
                  <a:pos x="237" y="418"/>
                </a:cxn>
                <a:cxn ang="0">
                  <a:pos x="249" y="343"/>
                </a:cxn>
                <a:cxn ang="0">
                  <a:pos x="241" y="276"/>
                </a:cxn>
                <a:cxn ang="0">
                  <a:pos x="213" y="205"/>
                </a:cxn>
                <a:cxn ang="0">
                  <a:pos x="166" y="130"/>
                </a:cxn>
                <a:cxn ang="0">
                  <a:pos x="103" y="55"/>
                </a:cxn>
                <a:cxn ang="0">
                  <a:pos x="59" y="8"/>
                </a:cxn>
              </a:cxnLst>
              <a:rect l="0" t="0" r="r" b="b"/>
              <a:pathLst>
                <a:path w="288" h="666">
                  <a:moveTo>
                    <a:pt x="59" y="8"/>
                  </a:moveTo>
                  <a:lnTo>
                    <a:pt x="32" y="0"/>
                  </a:lnTo>
                  <a:lnTo>
                    <a:pt x="4" y="16"/>
                  </a:lnTo>
                  <a:lnTo>
                    <a:pt x="0" y="47"/>
                  </a:lnTo>
                  <a:lnTo>
                    <a:pt x="8" y="75"/>
                  </a:lnTo>
                  <a:lnTo>
                    <a:pt x="32" y="99"/>
                  </a:lnTo>
                  <a:lnTo>
                    <a:pt x="110" y="166"/>
                  </a:lnTo>
                  <a:lnTo>
                    <a:pt x="150" y="217"/>
                  </a:lnTo>
                  <a:lnTo>
                    <a:pt x="197" y="272"/>
                  </a:lnTo>
                  <a:lnTo>
                    <a:pt x="209" y="307"/>
                  </a:lnTo>
                  <a:lnTo>
                    <a:pt x="217" y="363"/>
                  </a:lnTo>
                  <a:lnTo>
                    <a:pt x="213" y="406"/>
                  </a:lnTo>
                  <a:lnTo>
                    <a:pt x="189" y="449"/>
                  </a:lnTo>
                  <a:lnTo>
                    <a:pt x="166" y="508"/>
                  </a:lnTo>
                  <a:lnTo>
                    <a:pt x="138" y="567"/>
                  </a:lnTo>
                  <a:lnTo>
                    <a:pt x="130" y="623"/>
                  </a:lnTo>
                  <a:lnTo>
                    <a:pt x="130" y="658"/>
                  </a:lnTo>
                  <a:lnTo>
                    <a:pt x="154" y="666"/>
                  </a:lnTo>
                  <a:lnTo>
                    <a:pt x="170" y="646"/>
                  </a:lnTo>
                  <a:lnTo>
                    <a:pt x="201" y="642"/>
                  </a:lnTo>
                  <a:lnTo>
                    <a:pt x="260" y="662"/>
                  </a:lnTo>
                  <a:lnTo>
                    <a:pt x="284" y="662"/>
                  </a:lnTo>
                  <a:lnTo>
                    <a:pt x="288" y="638"/>
                  </a:lnTo>
                  <a:lnTo>
                    <a:pt x="264" y="627"/>
                  </a:lnTo>
                  <a:lnTo>
                    <a:pt x="233" y="615"/>
                  </a:lnTo>
                  <a:lnTo>
                    <a:pt x="178" y="615"/>
                  </a:lnTo>
                  <a:lnTo>
                    <a:pt x="158" y="619"/>
                  </a:lnTo>
                  <a:lnTo>
                    <a:pt x="166" y="583"/>
                  </a:lnTo>
                  <a:lnTo>
                    <a:pt x="181" y="524"/>
                  </a:lnTo>
                  <a:lnTo>
                    <a:pt x="217" y="473"/>
                  </a:lnTo>
                  <a:lnTo>
                    <a:pt x="237" y="418"/>
                  </a:lnTo>
                  <a:lnTo>
                    <a:pt x="249" y="343"/>
                  </a:lnTo>
                  <a:lnTo>
                    <a:pt x="241" y="276"/>
                  </a:lnTo>
                  <a:lnTo>
                    <a:pt x="213" y="205"/>
                  </a:lnTo>
                  <a:lnTo>
                    <a:pt x="166" y="130"/>
                  </a:lnTo>
                  <a:lnTo>
                    <a:pt x="103" y="55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2637" y="1500"/>
              <a:ext cx="205" cy="706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131" y="0"/>
                </a:cxn>
                <a:cxn ang="0">
                  <a:pos x="162" y="8"/>
                </a:cxn>
                <a:cxn ang="0">
                  <a:pos x="174" y="37"/>
                </a:cxn>
                <a:cxn ang="0">
                  <a:pos x="174" y="67"/>
                </a:cxn>
                <a:cxn ang="0">
                  <a:pos x="156" y="95"/>
                </a:cxn>
                <a:cxn ang="0">
                  <a:pos x="97" y="179"/>
                </a:cxn>
                <a:cxn ang="0">
                  <a:pos x="73" y="241"/>
                </a:cxn>
                <a:cxn ang="0">
                  <a:pos x="42" y="306"/>
                </a:cxn>
                <a:cxn ang="0">
                  <a:pos x="40" y="343"/>
                </a:cxn>
                <a:cxn ang="0">
                  <a:pos x="46" y="398"/>
                </a:cxn>
                <a:cxn ang="0">
                  <a:pos x="62" y="440"/>
                </a:cxn>
                <a:cxn ang="0">
                  <a:pos x="95" y="475"/>
                </a:cxn>
                <a:cxn ang="0">
                  <a:pos x="133" y="527"/>
                </a:cxn>
                <a:cxn ang="0">
                  <a:pos x="176" y="576"/>
                </a:cxn>
                <a:cxn ang="0">
                  <a:pos x="198" y="627"/>
                </a:cxn>
                <a:cxn ang="0">
                  <a:pos x="205" y="663"/>
                </a:cxn>
                <a:cxn ang="0">
                  <a:pos x="186" y="676"/>
                </a:cxn>
                <a:cxn ang="0">
                  <a:pos x="166" y="661"/>
                </a:cxn>
                <a:cxn ang="0">
                  <a:pos x="135" y="665"/>
                </a:cxn>
                <a:cxn ang="0">
                  <a:pos x="81" y="700"/>
                </a:cxn>
                <a:cxn ang="0">
                  <a:pos x="60" y="706"/>
                </a:cxn>
                <a:cxn ang="0">
                  <a:pos x="50" y="684"/>
                </a:cxn>
                <a:cxn ang="0">
                  <a:pos x="69" y="667"/>
                </a:cxn>
                <a:cxn ang="0">
                  <a:pos x="97" y="647"/>
                </a:cxn>
                <a:cxn ang="0">
                  <a:pos x="150" y="633"/>
                </a:cxn>
                <a:cxn ang="0">
                  <a:pos x="170" y="631"/>
                </a:cxn>
                <a:cxn ang="0">
                  <a:pos x="152" y="600"/>
                </a:cxn>
                <a:cxn ang="0">
                  <a:pos x="123" y="546"/>
                </a:cxn>
                <a:cxn ang="0">
                  <a:pos x="75" y="505"/>
                </a:cxn>
                <a:cxn ang="0">
                  <a:pos x="42" y="458"/>
                </a:cxn>
                <a:cxn ang="0">
                  <a:pos x="10" y="388"/>
                </a:cxn>
                <a:cxn ang="0">
                  <a:pos x="0" y="321"/>
                </a:cxn>
                <a:cxn ang="0">
                  <a:pos x="8" y="245"/>
                </a:cxn>
                <a:cxn ang="0">
                  <a:pos x="36" y="160"/>
                </a:cxn>
                <a:cxn ang="0">
                  <a:pos x="77" y="71"/>
                </a:cxn>
                <a:cxn ang="0">
                  <a:pos x="107" y="14"/>
                </a:cxn>
              </a:cxnLst>
              <a:rect l="0" t="0" r="r" b="b"/>
              <a:pathLst>
                <a:path w="205" h="706">
                  <a:moveTo>
                    <a:pt x="107" y="14"/>
                  </a:moveTo>
                  <a:lnTo>
                    <a:pt x="131" y="0"/>
                  </a:lnTo>
                  <a:lnTo>
                    <a:pt x="162" y="8"/>
                  </a:lnTo>
                  <a:lnTo>
                    <a:pt x="174" y="37"/>
                  </a:lnTo>
                  <a:lnTo>
                    <a:pt x="174" y="67"/>
                  </a:lnTo>
                  <a:lnTo>
                    <a:pt x="156" y="95"/>
                  </a:lnTo>
                  <a:lnTo>
                    <a:pt x="97" y="179"/>
                  </a:lnTo>
                  <a:lnTo>
                    <a:pt x="73" y="241"/>
                  </a:lnTo>
                  <a:lnTo>
                    <a:pt x="42" y="306"/>
                  </a:lnTo>
                  <a:lnTo>
                    <a:pt x="40" y="343"/>
                  </a:lnTo>
                  <a:lnTo>
                    <a:pt x="46" y="398"/>
                  </a:lnTo>
                  <a:lnTo>
                    <a:pt x="62" y="440"/>
                  </a:lnTo>
                  <a:lnTo>
                    <a:pt x="95" y="475"/>
                  </a:lnTo>
                  <a:lnTo>
                    <a:pt x="133" y="527"/>
                  </a:lnTo>
                  <a:lnTo>
                    <a:pt x="176" y="576"/>
                  </a:lnTo>
                  <a:lnTo>
                    <a:pt x="198" y="627"/>
                  </a:lnTo>
                  <a:lnTo>
                    <a:pt x="205" y="663"/>
                  </a:lnTo>
                  <a:lnTo>
                    <a:pt x="186" y="676"/>
                  </a:lnTo>
                  <a:lnTo>
                    <a:pt x="166" y="661"/>
                  </a:lnTo>
                  <a:lnTo>
                    <a:pt x="135" y="665"/>
                  </a:lnTo>
                  <a:lnTo>
                    <a:pt x="81" y="700"/>
                  </a:lnTo>
                  <a:lnTo>
                    <a:pt x="60" y="706"/>
                  </a:lnTo>
                  <a:lnTo>
                    <a:pt x="50" y="684"/>
                  </a:lnTo>
                  <a:lnTo>
                    <a:pt x="69" y="667"/>
                  </a:lnTo>
                  <a:lnTo>
                    <a:pt x="97" y="647"/>
                  </a:lnTo>
                  <a:lnTo>
                    <a:pt x="150" y="633"/>
                  </a:lnTo>
                  <a:lnTo>
                    <a:pt x="170" y="631"/>
                  </a:lnTo>
                  <a:lnTo>
                    <a:pt x="152" y="600"/>
                  </a:lnTo>
                  <a:lnTo>
                    <a:pt x="123" y="546"/>
                  </a:lnTo>
                  <a:lnTo>
                    <a:pt x="75" y="505"/>
                  </a:lnTo>
                  <a:lnTo>
                    <a:pt x="42" y="458"/>
                  </a:lnTo>
                  <a:lnTo>
                    <a:pt x="10" y="388"/>
                  </a:lnTo>
                  <a:lnTo>
                    <a:pt x="0" y="321"/>
                  </a:lnTo>
                  <a:lnTo>
                    <a:pt x="8" y="245"/>
                  </a:lnTo>
                  <a:lnTo>
                    <a:pt x="36" y="160"/>
                  </a:lnTo>
                  <a:lnTo>
                    <a:pt x="77" y="71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2783" y="858"/>
              <a:ext cx="209" cy="266"/>
            </a:xfrm>
            <a:custGeom>
              <a:avLst/>
              <a:gdLst/>
              <a:ahLst/>
              <a:cxnLst>
                <a:cxn ang="0">
                  <a:pos x="209" y="8"/>
                </a:cxn>
                <a:cxn ang="0">
                  <a:pos x="184" y="0"/>
                </a:cxn>
                <a:cxn ang="0">
                  <a:pos x="129" y="71"/>
                </a:cxn>
                <a:cxn ang="0">
                  <a:pos x="117" y="57"/>
                </a:cxn>
                <a:cxn ang="0">
                  <a:pos x="93" y="35"/>
                </a:cxn>
                <a:cxn ang="0">
                  <a:pos x="62" y="26"/>
                </a:cxn>
                <a:cxn ang="0">
                  <a:pos x="30" y="33"/>
                </a:cxn>
                <a:cxn ang="0">
                  <a:pos x="10" y="61"/>
                </a:cxn>
                <a:cxn ang="0">
                  <a:pos x="0" y="110"/>
                </a:cxn>
                <a:cxn ang="0">
                  <a:pos x="0" y="154"/>
                </a:cxn>
                <a:cxn ang="0">
                  <a:pos x="6" y="207"/>
                </a:cxn>
                <a:cxn ang="0">
                  <a:pos x="32" y="248"/>
                </a:cxn>
                <a:cxn ang="0">
                  <a:pos x="62" y="266"/>
                </a:cxn>
                <a:cxn ang="0">
                  <a:pos x="107" y="260"/>
                </a:cxn>
                <a:cxn ang="0">
                  <a:pos x="133" y="229"/>
                </a:cxn>
                <a:cxn ang="0">
                  <a:pos x="148" y="167"/>
                </a:cxn>
                <a:cxn ang="0">
                  <a:pos x="148" y="124"/>
                </a:cxn>
                <a:cxn ang="0">
                  <a:pos x="142" y="97"/>
                </a:cxn>
                <a:cxn ang="0">
                  <a:pos x="209" y="8"/>
                </a:cxn>
              </a:cxnLst>
              <a:rect l="0" t="0" r="r" b="b"/>
              <a:pathLst>
                <a:path w="209" h="266">
                  <a:moveTo>
                    <a:pt x="209" y="8"/>
                  </a:moveTo>
                  <a:lnTo>
                    <a:pt x="184" y="0"/>
                  </a:lnTo>
                  <a:lnTo>
                    <a:pt x="129" y="71"/>
                  </a:lnTo>
                  <a:lnTo>
                    <a:pt x="117" y="57"/>
                  </a:lnTo>
                  <a:lnTo>
                    <a:pt x="93" y="35"/>
                  </a:lnTo>
                  <a:lnTo>
                    <a:pt x="62" y="26"/>
                  </a:lnTo>
                  <a:lnTo>
                    <a:pt x="30" y="33"/>
                  </a:lnTo>
                  <a:lnTo>
                    <a:pt x="10" y="61"/>
                  </a:lnTo>
                  <a:lnTo>
                    <a:pt x="0" y="110"/>
                  </a:lnTo>
                  <a:lnTo>
                    <a:pt x="0" y="154"/>
                  </a:lnTo>
                  <a:lnTo>
                    <a:pt x="6" y="207"/>
                  </a:lnTo>
                  <a:lnTo>
                    <a:pt x="32" y="248"/>
                  </a:lnTo>
                  <a:lnTo>
                    <a:pt x="62" y="266"/>
                  </a:lnTo>
                  <a:lnTo>
                    <a:pt x="107" y="260"/>
                  </a:lnTo>
                  <a:lnTo>
                    <a:pt x="133" y="229"/>
                  </a:lnTo>
                  <a:lnTo>
                    <a:pt x="148" y="167"/>
                  </a:lnTo>
                  <a:lnTo>
                    <a:pt x="148" y="124"/>
                  </a:lnTo>
                  <a:lnTo>
                    <a:pt x="142" y="97"/>
                  </a:lnTo>
                  <a:lnTo>
                    <a:pt x="20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2763" y="1132"/>
              <a:ext cx="211" cy="461"/>
            </a:xfrm>
            <a:custGeom>
              <a:avLst/>
              <a:gdLst/>
              <a:ahLst/>
              <a:cxnLst>
                <a:cxn ang="0">
                  <a:pos x="4" y="402"/>
                </a:cxn>
                <a:cxn ang="0">
                  <a:pos x="34" y="446"/>
                </a:cxn>
                <a:cxn ang="0">
                  <a:pos x="56" y="460"/>
                </a:cxn>
                <a:cxn ang="0">
                  <a:pos x="95" y="461"/>
                </a:cxn>
                <a:cxn ang="0">
                  <a:pos x="140" y="436"/>
                </a:cxn>
                <a:cxn ang="0">
                  <a:pos x="170" y="379"/>
                </a:cxn>
                <a:cxn ang="0">
                  <a:pos x="188" y="294"/>
                </a:cxn>
                <a:cxn ang="0">
                  <a:pos x="206" y="205"/>
                </a:cxn>
                <a:cxn ang="0">
                  <a:pos x="211" y="134"/>
                </a:cxn>
                <a:cxn ang="0">
                  <a:pos x="211" y="71"/>
                </a:cxn>
                <a:cxn ang="0">
                  <a:pos x="188" y="30"/>
                </a:cxn>
                <a:cxn ang="0">
                  <a:pos x="147" y="6"/>
                </a:cxn>
                <a:cxn ang="0">
                  <a:pos x="88" y="0"/>
                </a:cxn>
                <a:cxn ang="0">
                  <a:pos x="50" y="18"/>
                </a:cxn>
                <a:cxn ang="0">
                  <a:pos x="27" y="48"/>
                </a:cxn>
                <a:cxn ang="0">
                  <a:pos x="18" y="146"/>
                </a:cxn>
                <a:cxn ang="0">
                  <a:pos x="0" y="284"/>
                </a:cxn>
                <a:cxn ang="0">
                  <a:pos x="2" y="363"/>
                </a:cxn>
                <a:cxn ang="0">
                  <a:pos x="4" y="402"/>
                </a:cxn>
              </a:cxnLst>
              <a:rect l="0" t="0" r="r" b="b"/>
              <a:pathLst>
                <a:path w="211" h="461">
                  <a:moveTo>
                    <a:pt x="4" y="402"/>
                  </a:moveTo>
                  <a:lnTo>
                    <a:pt x="34" y="446"/>
                  </a:lnTo>
                  <a:lnTo>
                    <a:pt x="56" y="460"/>
                  </a:lnTo>
                  <a:lnTo>
                    <a:pt x="95" y="461"/>
                  </a:lnTo>
                  <a:lnTo>
                    <a:pt x="140" y="436"/>
                  </a:lnTo>
                  <a:lnTo>
                    <a:pt x="170" y="379"/>
                  </a:lnTo>
                  <a:lnTo>
                    <a:pt x="188" y="294"/>
                  </a:lnTo>
                  <a:lnTo>
                    <a:pt x="206" y="205"/>
                  </a:lnTo>
                  <a:lnTo>
                    <a:pt x="211" y="134"/>
                  </a:lnTo>
                  <a:lnTo>
                    <a:pt x="211" y="71"/>
                  </a:lnTo>
                  <a:lnTo>
                    <a:pt x="188" y="30"/>
                  </a:lnTo>
                  <a:lnTo>
                    <a:pt x="147" y="6"/>
                  </a:lnTo>
                  <a:lnTo>
                    <a:pt x="88" y="0"/>
                  </a:lnTo>
                  <a:lnTo>
                    <a:pt x="50" y="18"/>
                  </a:lnTo>
                  <a:lnTo>
                    <a:pt x="27" y="48"/>
                  </a:lnTo>
                  <a:lnTo>
                    <a:pt x="18" y="146"/>
                  </a:lnTo>
                  <a:lnTo>
                    <a:pt x="0" y="284"/>
                  </a:lnTo>
                  <a:lnTo>
                    <a:pt x="2" y="363"/>
                  </a:lnTo>
                  <a:lnTo>
                    <a:pt x="4" y="4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2472" y="617"/>
              <a:ext cx="347" cy="627"/>
            </a:xfrm>
            <a:custGeom>
              <a:avLst/>
              <a:gdLst/>
              <a:ahLst/>
              <a:cxnLst>
                <a:cxn ang="0">
                  <a:pos x="283" y="509"/>
                </a:cxn>
                <a:cxn ang="0">
                  <a:pos x="335" y="533"/>
                </a:cxn>
                <a:cxn ang="0">
                  <a:pos x="347" y="560"/>
                </a:cxn>
                <a:cxn ang="0">
                  <a:pos x="327" y="627"/>
                </a:cxn>
                <a:cxn ang="0">
                  <a:pos x="268" y="576"/>
                </a:cxn>
                <a:cxn ang="0">
                  <a:pos x="173" y="482"/>
                </a:cxn>
                <a:cxn ang="0">
                  <a:pos x="98" y="375"/>
                </a:cxn>
                <a:cxn ang="0">
                  <a:pos x="63" y="261"/>
                </a:cxn>
                <a:cxn ang="0">
                  <a:pos x="63" y="146"/>
                </a:cxn>
                <a:cxn ang="0">
                  <a:pos x="63" y="10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51" y="71"/>
                </a:cxn>
                <a:cxn ang="0">
                  <a:pos x="55" y="60"/>
                </a:cxn>
                <a:cxn ang="0">
                  <a:pos x="31" y="8"/>
                </a:cxn>
                <a:cxn ang="0">
                  <a:pos x="43" y="0"/>
                </a:cxn>
                <a:cxn ang="0">
                  <a:pos x="63" y="48"/>
                </a:cxn>
                <a:cxn ang="0">
                  <a:pos x="74" y="56"/>
                </a:cxn>
                <a:cxn ang="0">
                  <a:pos x="102" y="0"/>
                </a:cxn>
                <a:cxn ang="0">
                  <a:pos x="114" y="4"/>
                </a:cxn>
                <a:cxn ang="0">
                  <a:pos x="94" y="52"/>
                </a:cxn>
                <a:cxn ang="0">
                  <a:pos x="94" y="64"/>
                </a:cxn>
                <a:cxn ang="0">
                  <a:pos x="157" y="44"/>
                </a:cxn>
                <a:cxn ang="0">
                  <a:pos x="161" y="56"/>
                </a:cxn>
                <a:cxn ang="0">
                  <a:pos x="98" y="79"/>
                </a:cxn>
                <a:cxn ang="0">
                  <a:pos x="90" y="119"/>
                </a:cxn>
                <a:cxn ang="0">
                  <a:pos x="90" y="178"/>
                </a:cxn>
                <a:cxn ang="0">
                  <a:pos x="90" y="241"/>
                </a:cxn>
                <a:cxn ang="0">
                  <a:pos x="94" y="280"/>
                </a:cxn>
                <a:cxn ang="0">
                  <a:pos x="110" y="336"/>
                </a:cxn>
                <a:cxn ang="0">
                  <a:pos x="141" y="391"/>
                </a:cxn>
                <a:cxn ang="0">
                  <a:pos x="197" y="450"/>
                </a:cxn>
                <a:cxn ang="0">
                  <a:pos x="248" y="489"/>
                </a:cxn>
                <a:cxn ang="0">
                  <a:pos x="283" y="509"/>
                </a:cxn>
              </a:cxnLst>
              <a:rect l="0" t="0" r="r" b="b"/>
              <a:pathLst>
                <a:path w="347" h="627">
                  <a:moveTo>
                    <a:pt x="283" y="509"/>
                  </a:moveTo>
                  <a:lnTo>
                    <a:pt x="335" y="533"/>
                  </a:lnTo>
                  <a:lnTo>
                    <a:pt x="347" y="560"/>
                  </a:lnTo>
                  <a:lnTo>
                    <a:pt x="327" y="627"/>
                  </a:lnTo>
                  <a:lnTo>
                    <a:pt x="268" y="576"/>
                  </a:lnTo>
                  <a:lnTo>
                    <a:pt x="173" y="482"/>
                  </a:lnTo>
                  <a:lnTo>
                    <a:pt x="98" y="375"/>
                  </a:lnTo>
                  <a:lnTo>
                    <a:pt x="63" y="261"/>
                  </a:lnTo>
                  <a:lnTo>
                    <a:pt x="63" y="146"/>
                  </a:lnTo>
                  <a:lnTo>
                    <a:pt x="63" y="10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51" y="71"/>
                  </a:lnTo>
                  <a:lnTo>
                    <a:pt x="55" y="60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63" y="48"/>
                  </a:lnTo>
                  <a:lnTo>
                    <a:pt x="74" y="56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94" y="52"/>
                  </a:lnTo>
                  <a:lnTo>
                    <a:pt x="94" y="64"/>
                  </a:lnTo>
                  <a:lnTo>
                    <a:pt x="157" y="44"/>
                  </a:lnTo>
                  <a:lnTo>
                    <a:pt x="161" y="56"/>
                  </a:lnTo>
                  <a:lnTo>
                    <a:pt x="98" y="79"/>
                  </a:lnTo>
                  <a:lnTo>
                    <a:pt x="90" y="119"/>
                  </a:lnTo>
                  <a:lnTo>
                    <a:pt x="90" y="178"/>
                  </a:lnTo>
                  <a:lnTo>
                    <a:pt x="90" y="241"/>
                  </a:lnTo>
                  <a:lnTo>
                    <a:pt x="94" y="280"/>
                  </a:lnTo>
                  <a:lnTo>
                    <a:pt x="110" y="336"/>
                  </a:lnTo>
                  <a:lnTo>
                    <a:pt x="141" y="391"/>
                  </a:lnTo>
                  <a:lnTo>
                    <a:pt x="197" y="450"/>
                  </a:lnTo>
                  <a:lnTo>
                    <a:pt x="248" y="489"/>
                  </a:lnTo>
                  <a:lnTo>
                    <a:pt x="28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2922" y="724"/>
              <a:ext cx="260" cy="497"/>
            </a:xfrm>
            <a:custGeom>
              <a:avLst/>
              <a:gdLst/>
              <a:ahLst/>
              <a:cxnLst>
                <a:cxn ang="0">
                  <a:pos x="177" y="383"/>
                </a:cxn>
                <a:cxn ang="0">
                  <a:pos x="122" y="411"/>
                </a:cxn>
                <a:cxn ang="0">
                  <a:pos x="67" y="423"/>
                </a:cxn>
                <a:cxn ang="0">
                  <a:pos x="12" y="426"/>
                </a:cxn>
                <a:cxn ang="0">
                  <a:pos x="0" y="438"/>
                </a:cxn>
                <a:cxn ang="0">
                  <a:pos x="0" y="482"/>
                </a:cxn>
                <a:cxn ang="0">
                  <a:pos x="32" y="497"/>
                </a:cxn>
                <a:cxn ang="0">
                  <a:pos x="95" y="474"/>
                </a:cxn>
                <a:cxn ang="0">
                  <a:pos x="177" y="438"/>
                </a:cxn>
                <a:cxn ang="0">
                  <a:pos x="228" y="403"/>
                </a:cxn>
                <a:cxn ang="0">
                  <a:pos x="260" y="375"/>
                </a:cxn>
                <a:cxn ang="0">
                  <a:pos x="252" y="288"/>
                </a:cxn>
                <a:cxn ang="0">
                  <a:pos x="217" y="182"/>
                </a:cxn>
                <a:cxn ang="0">
                  <a:pos x="193" y="123"/>
                </a:cxn>
                <a:cxn ang="0">
                  <a:pos x="189" y="91"/>
                </a:cxn>
                <a:cxn ang="0">
                  <a:pos x="236" y="52"/>
                </a:cxn>
                <a:cxn ang="0">
                  <a:pos x="232" y="40"/>
                </a:cxn>
                <a:cxn ang="0">
                  <a:pos x="197" y="68"/>
                </a:cxn>
                <a:cxn ang="0">
                  <a:pos x="189" y="60"/>
                </a:cxn>
                <a:cxn ang="0">
                  <a:pos x="205" y="4"/>
                </a:cxn>
                <a:cxn ang="0">
                  <a:pos x="193" y="4"/>
                </a:cxn>
                <a:cxn ang="0">
                  <a:pos x="177" y="56"/>
                </a:cxn>
                <a:cxn ang="0">
                  <a:pos x="169" y="52"/>
                </a:cxn>
                <a:cxn ang="0">
                  <a:pos x="162" y="0"/>
                </a:cxn>
                <a:cxn ang="0">
                  <a:pos x="146" y="4"/>
                </a:cxn>
                <a:cxn ang="0">
                  <a:pos x="158" y="64"/>
                </a:cxn>
                <a:cxn ang="0">
                  <a:pos x="150" y="64"/>
                </a:cxn>
                <a:cxn ang="0">
                  <a:pos x="106" y="28"/>
                </a:cxn>
                <a:cxn ang="0">
                  <a:pos x="102" y="40"/>
                </a:cxn>
                <a:cxn ang="0">
                  <a:pos x="142" y="79"/>
                </a:cxn>
                <a:cxn ang="0">
                  <a:pos x="158" y="103"/>
                </a:cxn>
                <a:cxn ang="0">
                  <a:pos x="169" y="146"/>
                </a:cxn>
                <a:cxn ang="0">
                  <a:pos x="193" y="213"/>
                </a:cxn>
                <a:cxn ang="0">
                  <a:pos x="213" y="284"/>
                </a:cxn>
                <a:cxn ang="0">
                  <a:pos x="213" y="344"/>
                </a:cxn>
                <a:cxn ang="0">
                  <a:pos x="213" y="367"/>
                </a:cxn>
                <a:cxn ang="0">
                  <a:pos x="177" y="383"/>
                </a:cxn>
              </a:cxnLst>
              <a:rect l="0" t="0" r="r" b="b"/>
              <a:pathLst>
                <a:path w="260" h="497">
                  <a:moveTo>
                    <a:pt x="177" y="383"/>
                  </a:moveTo>
                  <a:lnTo>
                    <a:pt x="122" y="411"/>
                  </a:lnTo>
                  <a:lnTo>
                    <a:pt x="67" y="423"/>
                  </a:lnTo>
                  <a:lnTo>
                    <a:pt x="12" y="426"/>
                  </a:lnTo>
                  <a:lnTo>
                    <a:pt x="0" y="438"/>
                  </a:lnTo>
                  <a:lnTo>
                    <a:pt x="0" y="482"/>
                  </a:lnTo>
                  <a:lnTo>
                    <a:pt x="32" y="497"/>
                  </a:lnTo>
                  <a:lnTo>
                    <a:pt x="95" y="474"/>
                  </a:lnTo>
                  <a:lnTo>
                    <a:pt x="177" y="438"/>
                  </a:lnTo>
                  <a:lnTo>
                    <a:pt x="228" y="403"/>
                  </a:lnTo>
                  <a:lnTo>
                    <a:pt x="260" y="375"/>
                  </a:lnTo>
                  <a:lnTo>
                    <a:pt x="252" y="288"/>
                  </a:lnTo>
                  <a:lnTo>
                    <a:pt x="217" y="182"/>
                  </a:lnTo>
                  <a:lnTo>
                    <a:pt x="193" y="123"/>
                  </a:lnTo>
                  <a:lnTo>
                    <a:pt x="189" y="91"/>
                  </a:lnTo>
                  <a:lnTo>
                    <a:pt x="236" y="52"/>
                  </a:lnTo>
                  <a:lnTo>
                    <a:pt x="232" y="40"/>
                  </a:lnTo>
                  <a:lnTo>
                    <a:pt x="197" y="68"/>
                  </a:lnTo>
                  <a:lnTo>
                    <a:pt x="189" y="60"/>
                  </a:lnTo>
                  <a:lnTo>
                    <a:pt x="205" y="4"/>
                  </a:lnTo>
                  <a:lnTo>
                    <a:pt x="193" y="4"/>
                  </a:lnTo>
                  <a:lnTo>
                    <a:pt x="177" y="56"/>
                  </a:lnTo>
                  <a:lnTo>
                    <a:pt x="169" y="52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06" y="28"/>
                  </a:lnTo>
                  <a:lnTo>
                    <a:pt x="102" y="40"/>
                  </a:lnTo>
                  <a:lnTo>
                    <a:pt x="142" y="79"/>
                  </a:lnTo>
                  <a:lnTo>
                    <a:pt x="158" y="103"/>
                  </a:lnTo>
                  <a:lnTo>
                    <a:pt x="169" y="146"/>
                  </a:lnTo>
                  <a:lnTo>
                    <a:pt x="193" y="213"/>
                  </a:lnTo>
                  <a:lnTo>
                    <a:pt x="213" y="284"/>
                  </a:lnTo>
                  <a:lnTo>
                    <a:pt x="213" y="344"/>
                  </a:lnTo>
                  <a:lnTo>
                    <a:pt x="213" y="367"/>
                  </a:lnTo>
                  <a:lnTo>
                    <a:pt x="177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2 0.02081 C 0.05382 0.01688 0.06511 0.01063 0.07691 0.00809 C 0.12518 0.01017 0.11459 0.00693 0.14514 0.02289 C 0.14671 0.02566 0.14792 0.0289 0.14983 0.03144 C 0.15122 0.03329 0.15348 0.03376 0.15469 0.03561 C 0.15921 0.04277 0.16198 0.05318 0.1658 0.06104 C 0.17014 0.08948 0.17414 0.11399 0.14983 0.12439 C 0.14723 0.1237 0.14289 0.12555 0.14202 0.12231 C 0.13646 0.10173 0.1448 0.09896 0.15469 0.0948 C 0.1632 0.09618 0.17171 0.09665 0.18004 0.09896 C 0.18698 0.10104 0.19827 0.12324 0.20382 0.13063 C 0.20434 0.13272 0.20452 0.13526 0.20539 0.13711 C 0.20625 0.13873 0.20816 0.13942 0.20869 0.14127 C 0.21112 0.14867 0.21146 0.15884 0.21337 0.1667 C 0.21285 0.19075 0.2132 0.2148 0.21181 0.23861 C 0.21129 0.24855 0.20365 0.25942 0.19914 0.26613 C 0.18733 0.28416 0.18316 0.28763 0.1658 0.29341 C 0.15105 0.28717 0.15747 0.26936 0.16893 0.26381 C 0.18976 0.26543 0.20087 0.26358 0.2165 0.27861 C 0.21875 0.28069 0.22101 0.28254 0.22292 0.28509 C 0.22431 0.28693 0.22466 0.28971 0.22605 0.29133 C 0.23004 0.29595 0.23872 0.30404 0.23872 0.30404 C 0.24184 0.31561 0.2507 0.33087 0.25625 0.34219 C 0.25816 0.35283 0.26007 0.36162 0.2658 0.36971 C 0.26858 0.38428 0.26945 0.39907 0.27049 0.4141 C 0.2691 0.43167 0.27032 0.46705 0.25625 0.47954 C 0.25469 0.48231 0.25278 0.48485 0.25157 0.48809 C 0.25087 0.48994 0.25573 0.48509 0.25469 0.4837 C 0.25348 0.48208 0.25139 0.48509 0.24983 0.48578 C 0.24879 0.483 0.24688 0.48046 0.24671 0.47745 C 0.24619 0.46636 0.24809 0.43954 0.25469 0.4289 C 0.25591 0.42682 0.25799 0.42613 0.25938 0.42451 C 0.26719 0.41549 0.27153 0.40578 0.2816 0.40139 C 0.29046 0.38404 0.27813 0.40485 0.29115 0.39283 C 0.29323 0.39075 0.29393 0.38659 0.29601 0.38451 C 0.3 0.38058 0.31042 0.37942 0.31494 0.37803 C 0.32726 0.37387 0.31094 0.3785 0.32605 0.37179 C 0.3349 0.36786 0.34566 0.3667 0.35469 0.36532 C 0.49445 0.36693 0.48247 0.36115 0.55938 0.37387 C 0.56355 0.37572 0.56789 0.37595 0.57205 0.37803 C 0.57379 0.37896 0.57518 0.38104 0.57691 0.38219 C 0.58091 0.38497 0.58525 0.38543 0.58959 0.38659 C 0.59167 0.38867 0.59375 0.39121 0.59601 0.39283 C 0.59844 0.39468 0.60382 0.39699 0.60382 0.39699 " pathEditMode="relative" ptsTypes="f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環境不變</a:t>
            </a:r>
            <a:endParaRPr lang="zh-TW" altLang="en-US" dirty="0"/>
          </a:p>
        </p:txBody>
      </p:sp>
      <p:sp>
        <p:nvSpPr>
          <p:cNvPr id="4" name="Oval 3"/>
          <p:cNvSpPr/>
          <p:nvPr/>
        </p:nvSpPr>
        <p:spPr>
          <a:xfrm>
            <a:off x="2123728" y="2924944"/>
            <a:ext cx="1728192" cy="16561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發炎 </a:t>
            </a:r>
            <a:endParaRPr lang="zh-TW" altLang="en-US" dirty="0"/>
          </a:p>
        </p:txBody>
      </p:sp>
      <p:sp>
        <p:nvSpPr>
          <p:cNvPr id="5" name="Oval 4"/>
          <p:cNvSpPr/>
          <p:nvPr/>
        </p:nvSpPr>
        <p:spPr>
          <a:xfrm>
            <a:off x="5004048" y="2924944"/>
            <a:ext cx="1728192" cy="16561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缺氧</a:t>
            </a:r>
            <a:endParaRPr lang="zh-TW" altLang="en-US" dirty="0"/>
          </a:p>
        </p:txBody>
      </p:sp>
      <p:sp>
        <p:nvSpPr>
          <p:cNvPr id="8" name="Oval 7"/>
          <p:cNvSpPr/>
          <p:nvPr/>
        </p:nvSpPr>
        <p:spPr>
          <a:xfrm>
            <a:off x="971600" y="1916832"/>
            <a:ext cx="6912768" cy="3744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627784" y="580526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突變、演化繼續有動力</a:t>
            </a:r>
            <a:endParaRPr lang="zh-TW" altLang="en-US" sz="2800" b="1" dirty="0"/>
          </a:p>
        </p:txBody>
      </p:sp>
      <p:grpSp>
        <p:nvGrpSpPr>
          <p:cNvPr id="10" name="Group 27"/>
          <p:cNvGrpSpPr>
            <a:grpSpLocks/>
          </p:cNvGrpSpPr>
          <p:nvPr/>
        </p:nvGrpSpPr>
        <p:grpSpPr bwMode="auto">
          <a:xfrm rot="1553582">
            <a:off x="5796136" y="1628800"/>
            <a:ext cx="792088" cy="1944216"/>
            <a:chOff x="2472" y="617"/>
            <a:chExt cx="710" cy="1589"/>
          </a:xfrm>
        </p:grpSpPr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2882" y="1514"/>
              <a:ext cx="288" cy="666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32" y="0"/>
                </a:cxn>
                <a:cxn ang="0">
                  <a:pos x="4" y="16"/>
                </a:cxn>
                <a:cxn ang="0">
                  <a:pos x="0" y="47"/>
                </a:cxn>
                <a:cxn ang="0">
                  <a:pos x="8" y="75"/>
                </a:cxn>
                <a:cxn ang="0">
                  <a:pos x="32" y="99"/>
                </a:cxn>
                <a:cxn ang="0">
                  <a:pos x="110" y="166"/>
                </a:cxn>
                <a:cxn ang="0">
                  <a:pos x="150" y="217"/>
                </a:cxn>
                <a:cxn ang="0">
                  <a:pos x="197" y="272"/>
                </a:cxn>
                <a:cxn ang="0">
                  <a:pos x="209" y="307"/>
                </a:cxn>
                <a:cxn ang="0">
                  <a:pos x="217" y="363"/>
                </a:cxn>
                <a:cxn ang="0">
                  <a:pos x="213" y="406"/>
                </a:cxn>
                <a:cxn ang="0">
                  <a:pos x="189" y="449"/>
                </a:cxn>
                <a:cxn ang="0">
                  <a:pos x="166" y="508"/>
                </a:cxn>
                <a:cxn ang="0">
                  <a:pos x="138" y="567"/>
                </a:cxn>
                <a:cxn ang="0">
                  <a:pos x="130" y="623"/>
                </a:cxn>
                <a:cxn ang="0">
                  <a:pos x="130" y="658"/>
                </a:cxn>
                <a:cxn ang="0">
                  <a:pos x="154" y="666"/>
                </a:cxn>
                <a:cxn ang="0">
                  <a:pos x="170" y="646"/>
                </a:cxn>
                <a:cxn ang="0">
                  <a:pos x="201" y="642"/>
                </a:cxn>
                <a:cxn ang="0">
                  <a:pos x="260" y="662"/>
                </a:cxn>
                <a:cxn ang="0">
                  <a:pos x="284" y="662"/>
                </a:cxn>
                <a:cxn ang="0">
                  <a:pos x="288" y="638"/>
                </a:cxn>
                <a:cxn ang="0">
                  <a:pos x="264" y="627"/>
                </a:cxn>
                <a:cxn ang="0">
                  <a:pos x="233" y="615"/>
                </a:cxn>
                <a:cxn ang="0">
                  <a:pos x="178" y="615"/>
                </a:cxn>
                <a:cxn ang="0">
                  <a:pos x="158" y="619"/>
                </a:cxn>
                <a:cxn ang="0">
                  <a:pos x="166" y="583"/>
                </a:cxn>
                <a:cxn ang="0">
                  <a:pos x="181" y="524"/>
                </a:cxn>
                <a:cxn ang="0">
                  <a:pos x="217" y="473"/>
                </a:cxn>
                <a:cxn ang="0">
                  <a:pos x="237" y="418"/>
                </a:cxn>
                <a:cxn ang="0">
                  <a:pos x="249" y="343"/>
                </a:cxn>
                <a:cxn ang="0">
                  <a:pos x="241" y="276"/>
                </a:cxn>
                <a:cxn ang="0">
                  <a:pos x="213" y="205"/>
                </a:cxn>
                <a:cxn ang="0">
                  <a:pos x="166" y="130"/>
                </a:cxn>
                <a:cxn ang="0">
                  <a:pos x="103" y="55"/>
                </a:cxn>
                <a:cxn ang="0">
                  <a:pos x="59" y="8"/>
                </a:cxn>
              </a:cxnLst>
              <a:rect l="0" t="0" r="r" b="b"/>
              <a:pathLst>
                <a:path w="288" h="666">
                  <a:moveTo>
                    <a:pt x="59" y="8"/>
                  </a:moveTo>
                  <a:lnTo>
                    <a:pt x="32" y="0"/>
                  </a:lnTo>
                  <a:lnTo>
                    <a:pt x="4" y="16"/>
                  </a:lnTo>
                  <a:lnTo>
                    <a:pt x="0" y="47"/>
                  </a:lnTo>
                  <a:lnTo>
                    <a:pt x="8" y="75"/>
                  </a:lnTo>
                  <a:lnTo>
                    <a:pt x="32" y="99"/>
                  </a:lnTo>
                  <a:lnTo>
                    <a:pt x="110" y="166"/>
                  </a:lnTo>
                  <a:lnTo>
                    <a:pt x="150" y="217"/>
                  </a:lnTo>
                  <a:lnTo>
                    <a:pt x="197" y="272"/>
                  </a:lnTo>
                  <a:lnTo>
                    <a:pt x="209" y="307"/>
                  </a:lnTo>
                  <a:lnTo>
                    <a:pt x="217" y="363"/>
                  </a:lnTo>
                  <a:lnTo>
                    <a:pt x="213" y="406"/>
                  </a:lnTo>
                  <a:lnTo>
                    <a:pt x="189" y="449"/>
                  </a:lnTo>
                  <a:lnTo>
                    <a:pt x="166" y="508"/>
                  </a:lnTo>
                  <a:lnTo>
                    <a:pt x="138" y="567"/>
                  </a:lnTo>
                  <a:lnTo>
                    <a:pt x="130" y="623"/>
                  </a:lnTo>
                  <a:lnTo>
                    <a:pt x="130" y="658"/>
                  </a:lnTo>
                  <a:lnTo>
                    <a:pt x="154" y="666"/>
                  </a:lnTo>
                  <a:lnTo>
                    <a:pt x="170" y="646"/>
                  </a:lnTo>
                  <a:lnTo>
                    <a:pt x="201" y="642"/>
                  </a:lnTo>
                  <a:lnTo>
                    <a:pt x="260" y="662"/>
                  </a:lnTo>
                  <a:lnTo>
                    <a:pt x="284" y="662"/>
                  </a:lnTo>
                  <a:lnTo>
                    <a:pt x="288" y="638"/>
                  </a:lnTo>
                  <a:lnTo>
                    <a:pt x="264" y="627"/>
                  </a:lnTo>
                  <a:lnTo>
                    <a:pt x="233" y="615"/>
                  </a:lnTo>
                  <a:lnTo>
                    <a:pt x="178" y="615"/>
                  </a:lnTo>
                  <a:lnTo>
                    <a:pt x="158" y="619"/>
                  </a:lnTo>
                  <a:lnTo>
                    <a:pt x="166" y="583"/>
                  </a:lnTo>
                  <a:lnTo>
                    <a:pt x="181" y="524"/>
                  </a:lnTo>
                  <a:lnTo>
                    <a:pt x="217" y="473"/>
                  </a:lnTo>
                  <a:lnTo>
                    <a:pt x="237" y="418"/>
                  </a:lnTo>
                  <a:lnTo>
                    <a:pt x="249" y="343"/>
                  </a:lnTo>
                  <a:lnTo>
                    <a:pt x="241" y="276"/>
                  </a:lnTo>
                  <a:lnTo>
                    <a:pt x="213" y="205"/>
                  </a:lnTo>
                  <a:lnTo>
                    <a:pt x="166" y="130"/>
                  </a:lnTo>
                  <a:lnTo>
                    <a:pt x="103" y="55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2637" y="1500"/>
              <a:ext cx="205" cy="706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131" y="0"/>
                </a:cxn>
                <a:cxn ang="0">
                  <a:pos x="162" y="8"/>
                </a:cxn>
                <a:cxn ang="0">
                  <a:pos x="174" y="37"/>
                </a:cxn>
                <a:cxn ang="0">
                  <a:pos x="174" y="67"/>
                </a:cxn>
                <a:cxn ang="0">
                  <a:pos x="156" y="95"/>
                </a:cxn>
                <a:cxn ang="0">
                  <a:pos x="97" y="179"/>
                </a:cxn>
                <a:cxn ang="0">
                  <a:pos x="73" y="241"/>
                </a:cxn>
                <a:cxn ang="0">
                  <a:pos x="42" y="306"/>
                </a:cxn>
                <a:cxn ang="0">
                  <a:pos x="40" y="343"/>
                </a:cxn>
                <a:cxn ang="0">
                  <a:pos x="46" y="398"/>
                </a:cxn>
                <a:cxn ang="0">
                  <a:pos x="62" y="440"/>
                </a:cxn>
                <a:cxn ang="0">
                  <a:pos x="95" y="475"/>
                </a:cxn>
                <a:cxn ang="0">
                  <a:pos x="133" y="527"/>
                </a:cxn>
                <a:cxn ang="0">
                  <a:pos x="176" y="576"/>
                </a:cxn>
                <a:cxn ang="0">
                  <a:pos x="198" y="627"/>
                </a:cxn>
                <a:cxn ang="0">
                  <a:pos x="205" y="663"/>
                </a:cxn>
                <a:cxn ang="0">
                  <a:pos x="186" y="676"/>
                </a:cxn>
                <a:cxn ang="0">
                  <a:pos x="166" y="661"/>
                </a:cxn>
                <a:cxn ang="0">
                  <a:pos x="135" y="665"/>
                </a:cxn>
                <a:cxn ang="0">
                  <a:pos x="81" y="700"/>
                </a:cxn>
                <a:cxn ang="0">
                  <a:pos x="60" y="706"/>
                </a:cxn>
                <a:cxn ang="0">
                  <a:pos x="50" y="684"/>
                </a:cxn>
                <a:cxn ang="0">
                  <a:pos x="69" y="667"/>
                </a:cxn>
                <a:cxn ang="0">
                  <a:pos x="97" y="647"/>
                </a:cxn>
                <a:cxn ang="0">
                  <a:pos x="150" y="633"/>
                </a:cxn>
                <a:cxn ang="0">
                  <a:pos x="170" y="631"/>
                </a:cxn>
                <a:cxn ang="0">
                  <a:pos x="152" y="600"/>
                </a:cxn>
                <a:cxn ang="0">
                  <a:pos x="123" y="546"/>
                </a:cxn>
                <a:cxn ang="0">
                  <a:pos x="75" y="505"/>
                </a:cxn>
                <a:cxn ang="0">
                  <a:pos x="42" y="458"/>
                </a:cxn>
                <a:cxn ang="0">
                  <a:pos x="10" y="388"/>
                </a:cxn>
                <a:cxn ang="0">
                  <a:pos x="0" y="321"/>
                </a:cxn>
                <a:cxn ang="0">
                  <a:pos x="8" y="245"/>
                </a:cxn>
                <a:cxn ang="0">
                  <a:pos x="36" y="160"/>
                </a:cxn>
                <a:cxn ang="0">
                  <a:pos x="77" y="71"/>
                </a:cxn>
                <a:cxn ang="0">
                  <a:pos x="107" y="14"/>
                </a:cxn>
              </a:cxnLst>
              <a:rect l="0" t="0" r="r" b="b"/>
              <a:pathLst>
                <a:path w="205" h="706">
                  <a:moveTo>
                    <a:pt x="107" y="14"/>
                  </a:moveTo>
                  <a:lnTo>
                    <a:pt x="131" y="0"/>
                  </a:lnTo>
                  <a:lnTo>
                    <a:pt x="162" y="8"/>
                  </a:lnTo>
                  <a:lnTo>
                    <a:pt x="174" y="37"/>
                  </a:lnTo>
                  <a:lnTo>
                    <a:pt x="174" y="67"/>
                  </a:lnTo>
                  <a:lnTo>
                    <a:pt x="156" y="95"/>
                  </a:lnTo>
                  <a:lnTo>
                    <a:pt x="97" y="179"/>
                  </a:lnTo>
                  <a:lnTo>
                    <a:pt x="73" y="241"/>
                  </a:lnTo>
                  <a:lnTo>
                    <a:pt x="42" y="306"/>
                  </a:lnTo>
                  <a:lnTo>
                    <a:pt x="40" y="343"/>
                  </a:lnTo>
                  <a:lnTo>
                    <a:pt x="46" y="398"/>
                  </a:lnTo>
                  <a:lnTo>
                    <a:pt x="62" y="440"/>
                  </a:lnTo>
                  <a:lnTo>
                    <a:pt x="95" y="475"/>
                  </a:lnTo>
                  <a:lnTo>
                    <a:pt x="133" y="527"/>
                  </a:lnTo>
                  <a:lnTo>
                    <a:pt x="176" y="576"/>
                  </a:lnTo>
                  <a:lnTo>
                    <a:pt x="198" y="627"/>
                  </a:lnTo>
                  <a:lnTo>
                    <a:pt x="205" y="663"/>
                  </a:lnTo>
                  <a:lnTo>
                    <a:pt x="186" y="676"/>
                  </a:lnTo>
                  <a:lnTo>
                    <a:pt x="166" y="661"/>
                  </a:lnTo>
                  <a:lnTo>
                    <a:pt x="135" y="665"/>
                  </a:lnTo>
                  <a:lnTo>
                    <a:pt x="81" y="700"/>
                  </a:lnTo>
                  <a:lnTo>
                    <a:pt x="60" y="706"/>
                  </a:lnTo>
                  <a:lnTo>
                    <a:pt x="50" y="684"/>
                  </a:lnTo>
                  <a:lnTo>
                    <a:pt x="69" y="667"/>
                  </a:lnTo>
                  <a:lnTo>
                    <a:pt x="97" y="647"/>
                  </a:lnTo>
                  <a:lnTo>
                    <a:pt x="150" y="633"/>
                  </a:lnTo>
                  <a:lnTo>
                    <a:pt x="170" y="631"/>
                  </a:lnTo>
                  <a:lnTo>
                    <a:pt x="152" y="600"/>
                  </a:lnTo>
                  <a:lnTo>
                    <a:pt x="123" y="546"/>
                  </a:lnTo>
                  <a:lnTo>
                    <a:pt x="75" y="505"/>
                  </a:lnTo>
                  <a:lnTo>
                    <a:pt x="42" y="458"/>
                  </a:lnTo>
                  <a:lnTo>
                    <a:pt x="10" y="388"/>
                  </a:lnTo>
                  <a:lnTo>
                    <a:pt x="0" y="321"/>
                  </a:lnTo>
                  <a:lnTo>
                    <a:pt x="8" y="245"/>
                  </a:lnTo>
                  <a:lnTo>
                    <a:pt x="36" y="160"/>
                  </a:lnTo>
                  <a:lnTo>
                    <a:pt x="77" y="71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2783" y="858"/>
              <a:ext cx="209" cy="266"/>
            </a:xfrm>
            <a:custGeom>
              <a:avLst/>
              <a:gdLst/>
              <a:ahLst/>
              <a:cxnLst>
                <a:cxn ang="0">
                  <a:pos x="209" y="8"/>
                </a:cxn>
                <a:cxn ang="0">
                  <a:pos x="184" y="0"/>
                </a:cxn>
                <a:cxn ang="0">
                  <a:pos x="129" y="71"/>
                </a:cxn>
                <a:cxn ang="0">
                  <a:pos x="117" y="57"/>
                </a:cxn>
                <a:cxn ang="0">
                  <a:pos x="93" y="35"/>
                </a:cxn>
                <a:cxn ang="0">
                  <a:pos x="62" y="26"/>
                </a:cxn>
                <a:cxn ang="0">
                  <a:pos x="30" y="33"/>
                </a:cxn>
                <a:cxn ang="0">
                  <a:pos x="10" y="61"/>
                </a:cxn>
                <a:cxn ang="0">
                  <a:pos x="0" y="110"/>
                </a:cxn>
                <a:cxn ang="0">
                  <a:pos x="0" y="154"/>
                </a:cxn>
                <a:cxn ang="0">
                  <a:pos x="6" y="207"/>
                </a:cxn>
                <a:cxn ang="0">
                  <a:pos x="32" y="248"/>
                </a:cxn>
                <a:cxn ang="0">
                  <a:pos x="62" y="266"/>
                </a:cxn>
                <a:cxn ang="0">
                  <a:pos x="107" y="260"/>
                </a:cxn>
                <a:cxn ang="0">
                  <a:pos x="133" y="229"/>
                </a:cxn>
                <a:cxn ang="0">
                  <a:pos x="148" y="167"/>
                </a:cxn>
                <a:cxn ang="0">
                  <a:pos x="148" y="124"/>
                </a:cxn>
                <a:cxn ang="0">
                  <a:pos x="142" y="97"/>
                </a:cxn>
                <a:cxn ang="0">
                  <a:pos x="209" y="8"/>
                </a:cxn>
              </a:cxnLst>
              <a:rect l="0" t="0" r="r" b="b"/>
              <a:pathLst>
                <a:path w="209" h="266">
                  <a:moveTo>
                    <a:pt x="209" y="8"/>
                  </a:moveTo>
                  <a:lnTo>
                    <a:pt x="184" y="0"/>
                  </a:lnTo>
                  <a:lnTo>
                    <a:pt x="129" y="71"/>
                  </a:lnTo>
                  <a:lnTo>
                    <a:pt x="117" y="57"/>
                  </a:lnTo>
                  <a:lnTo>
                    <a:pt x="93" y="35"/>
                  </a:lnTo>
                  <a:lnTo>
                    <a:pt x="62" y="26"/>
                  </a:lnTo>
                  <a:lnTo>
                    <a:pt x="30" y="33"/>
                  </a:lnTo>
                  <a:lnTo>
                    <a:pt x="10" y="61"/>
                  </a:lnTo>
                  <a:lnTo>
                    <a:pt x="0" y="110"/>
                  </a:lnTo>
                  <a:lnTo>
                    <a:pt x="0" y="154"/>
                  </a:lnTo>
                  <a:lnTo>
                    <a:pt x="6" y="207"/>
                  </a:lnTo>
                  <a:lnTo>
                    <a:pt x="32" y="248"/>
                  </a:lnTo>
                  <a:lnTo>
                    <a:pt x="62" y="266"/>
                  </a:lnTo>
                  <a:lnTo>
                    <a:pt x="107" y="260"/>
                  </a:lnTo>
                  <a:lnTo>
                    <a:pt x="133" y="229"/>
                  </a:lnTo>
                  <a:lnTo>
                    <a:pt x="148" y="167"/>
                  </a:lnTo>
                  <a:lnTo>
                    <a:pt x="148" y="124"/>
                  </a:lnTo>
                  <a:lnTo>
                    <a:pt x="142" y="97"/>
                  </a:lnTo>
                  <a:lnTo>
                    <a:pt x="20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2763" y="1132"/>
              <a:ext cx="211" cy="461"/>
            </a:xfrm>
            <a:custGeom>
              <a:avLst/>
              <a:gdLst/>
              <a:ahLst/>
              <a:cxnLst>
                <a:cxn ang="0">
                  <a:pos x="4" y="402"/>
                </a:cxn>
                <a:cxn ang="0">
                  <a:pos x="34" y="446"/>
                </a:cxn>
                <a:cxn ang="0">
                  <a:pos x="56" y="460"/>
                </a:cxn>
                <a:cxn ang="0">
                  <a:pos x="95" y="461"/>
                </a:cxn>
                <a:cxn ang="0">
                  <a:pos x="140" y="436"/>
                </a:cxn>
                <a:cxn ang="0">
                  <a:pos x="170" y="379"/>
                </a:cxn>
                <a:cxn ang="0">
                  <a:pos x="188" y="294"/>
                </a:cxn>
                <a:cxn ang="0">
                  <a:pos x="206" y="205"/>
                </a:cxn>
                <a:cxn ang="0">
                  <a:pos x="211" y="134"/>
                </a:cxn>
                <a:cxn ang="0">
                  <a:pos x="211" y="71"/>
                </a:cxn>
                <a:cxn ang="0">
                  <a:pos x="188" y="30"/>
                </a:cxn>
                <a:cxn ang="0">
                  <a:pos x="147" y="6"/>
                </a:cxn>
                <a:cxn ang="0">
                  <a:pos x="88" y="0"/>
                </a:cxn>
                <a:cxn ang="0">
                  <a:pos x="50" y="18"/>
                </a:cxn>
                <a:cxn ang="0">
                  <a:pos x="27" y="48"/>
                </a:cxn>
                <a:cxn ang="0">
                  <a:pos x="18" y="146"/>
                </a:cxn>
                <a:cxn ang="0">
                  <a:pos x="0" y="284"/>
                </a:cxn>
                <a:cxn ang="0">
                  <a:pos x="2" y="363"/>
                </a:cxn>
                <a:cxn ang="0">
                  <a:pos x="4" y="402"/>
                </a:cxn>
              </a:cxnLst>
              <a:rect l="0" t="0" r="r" b="b"/>
              <a:pathLst>
                <a:path w="211" h="461">
                  <a:moveTo>
                    <a:pt x="4" y="402"/>
                  </a:moveTo>
                  <a:lnTo>
                    <a:pt x="34" y="446"/>
                  </a:lnTo>
                  <a:lnTo>
                    <a:pt x="56" y="460"/>
                  </a:lnTo>
                  <a:lnTo>
                    <a:pt x="95" y="461"/>
                  </a:lnTo>
                  <a:lnTo>
                    <a:pt x="140" y="436"/>
                  </a:lnTo>
                  <a:lnTo>
                    <a:pt x="170" y="379"/>
                  </a:lnTo>
                  <a:lnTo>
                    <a:pt x="188" y="294"/>
                  </a:lnTo>
                  <a:lnTo>
                    <a:pt x="206" y="205"/>
                  </a:lnTo>
                  <a:lnTo>
                    <a:pt x="211" y="134"/>
                  </a:lnTo>
                  <a:lnTo>
                    <a:pt x="211" y="71"/>
                  </a:lnTo>
                  <a:lnTo>
                    <a:pt x="188" y="30"/>
                  </a:lnTo>
                  <a:lnTo>
                    <a:pt x="147" y="6"/>
                  </a:lnTo>
                  <a:lnTo>
                    <a:pt x="88" y="0"/>
                  </a:lnTo>
                  <a:lnTo>
                    <a:pt x="50" y="18"/>
                  </a:lnTo>
                  <a:lnTo>
                    <a:pt x="27" y="48"/>
                  </a:lnTo>
                  <a:lnTo>
                    <a:pt x="18" y="146"/>
                  </a:lnTo>
                  <a:lnTo>
                    <a:pt x="0" y="284"/>
                  </a:lnTo>
                  <a:lnTo>
                    <a:pt x="2" y="363"/>
                  </a:lnTo>
                  <a:lnTo>
                    <a:pt x="4" y="4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2472" y="617"/>
              <a:ext cx="347" cy="627"/>
            </a:xfrm>
            <a:custGeom>
              <a:avLst/>
              <a:gdLst/>
              <a:ahLst/>
              <a:cxnLst>
                <a:cxn ang="0">
                  <a:pos x="283" y="509"/>
                </a:cxn>
                <a:cxn ang="0">
                  <a:pos x="335" y="533"/>
                </a:cxn>
                <a:cxn ang="0">
                  <a:pos x="347" y="560"/>
                </a:cxn>
                <a:cxn ang="0">
                  <a:pos x="327" y="627"/>
                </a:cxn>
                <a:cxn ang="0">
                  <a:pos x="268" y="576"/>
                </a:cxn>
                <a:cxn ang="0">
                  <a:pos x="173" y="482"/>
                </a:cxn>
                <a:cxn ang="0">
                  <a:pos x="98" y="375"/>
                </a:cxn>
                <a:cxn ang="0">
                  <a:pos x="63" y="261"/>
                </a:cxn>
                <a:cxn ang="0">
                  <a:pos x="63" y="146"/>
                </a:cxn>
                <a:cxn ang="0">
                  <a:pos x="63" y="10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51" y="71"/>
                </a:cxn>
                <a:cxn ang="0">
                  <a:pos x="55" y="60"/>
                </a:cxn>
                <a:cxn ang="0">
                  <a:pos x="31" y="8"/>
                </a:cxn>
                <a:cxn ang="0">
                  <a:pos x="43" y="0"/>
                </a:cxn>
                <a:cxn ang="0">
                  <a:pos x="63" y="48"/>
                </a:cxn>
                <a:cxn ang="0">
                  <a:pos x="74" y="56"/>
                </a:cxn>
                <a:cxn ang="0">
                  <a:pos x="102" y="0"/>
                </a:cxn>
                <a:cxn ang="0">
                  <a:pos x="114" y="4"/>
                </a:cxn>
                <a:cxn ang="0">
                  <a:pos x="94" y="52"/>
                </a:cxn>
                <a:cxn ang="0">
                  <a:pos x="94" y="64"/>
                </a:cxn>
                <a:cxn ang="0">
                  <a:pos x="157" y="44"/>
                </a:cxn>
                <a:cxn ang="0">
                  <a:pos x="161" y="56"/>
                </a:cxn>
                <a:cxn ang="0">
                  <a:pos x="98" y="79"/>
                </a:cxn>
                <a:cxn ang="0">
                  <a:pos x="90" y="119"/>
                </a:cxn>
                <a:cxn ang="0">
                  <a:pos x="90" y="178"/>
                </a:cxn>
                <a:cxn ang="0">
                  <a:pos x="90" y="241"/>
                </a:cxn>
                <a:cxn ang="0">
                  <a:pos x="94" y="280"/>
                </a:cxn>
                <a:cxn ang="0">
                  <a:pos x="110" y="336"/>
                </a:cxn>
                <a:cxn ang="0">
                  <a:pos x="141" y="391"/>
                </a:cxn>
                <a:cxn ang="0">
                  <a:pos x="197" y="450"/>
                </a:cxn>
                <a:cxn ang="0">
                  <a:pos x="248" y="489"/>
                </a:cxn>
                <a:cxn ang="0">
                  <a:pos x="283" y="509"/>
                </a:cxn>
              </a:cxnLst>
              <a:rect l="0" t="0" r="r" b="b"/>
              <a:pathLst>
                <a:path w="347" h="627">
                  <a:moveTo>
                    <a:pt x="283" y="509"/>
                  </a:moveTo>
                  <a:lnTo>
                    <a:pt x="335" y="533"/>
                  </a:lnTo>
                  <a:lnTo>
                    <a:pt x="347" y="560"/>
                  </a:lnTo>
                  <a:lnTo>
                    <a:pt x="327" y="627"/>
                  </a:lnTo>
                  <a:lnTo>
                    <a:pt x="268" y="576"/>
                  </a:lnTo>
                  <a:lnTo>
                    <a:pt x="173" y="482"/>
                  </a:lnTo>
                  <a:lnTo>
                    <a:pt x="98" y="375"/>
                  </a:lnTo>
                  <a:lnTo>
                    <a:pt x="63" y="261"/>
                  </a:lnTo>
                  <a:lnTo>
                    <a:pt x="63" y="146"/>
                  </a:lnTo>
                  <a:lnTo>
                    <a:pt x="63" y="10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51" y="71"/>
                  </a:lnTo>
                  <a:lnTo>
                    <a:pt x="55" y="60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63" y="48"/>
                  </a:lnTo>
                  <a:lnTo>
                    <a:pt x="74" y="56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94" y="52"/>
                  </a:lnTo>
                  <a:lnTo>
                    <a:pt x="94" y="64"/>
                  </a:lnTo>
                  <a:lnTo>
                    <a:pt x="157" y="44"/>
                  </a:lnTo>
                  <a:lnTo>
                    <a:pt x="161" y="56"/>
                  </a:lnTo>
                  <a:lnTo>
                    <a:pt x="98" y="79"/>
                  </a:lnTo>
                  <a:lnTo>
                    <a:pt x="90" y="119"/>
                  </a:lnTo>
                  <a:lnTo>
                    <a:pt x="90" y="178"/>
                  </a:lnTo>
                  <a:lnTo>
                    <a:pt x="90" y="241"/>
                  </a:lnTo>
                  <a:lnTo>
                    <a:pt x="94" y="280"/>
                  </a:lnTo>
                  <a:lnTo>
                    <a:pt x="110" y="336"/>
                  </a:lnTo>
                  <a:lnTo>
                    <a:pt x="141" y="391"/>
                  </a:lnTo>
                  <a:lnTo>
                    <a:pt x="197" y="450"/>
                  </a:lnTo>
                  <a:lnTo>
                    <a:pt x="248" y="489"/>
                  </a:lnTo>
                  <a:lnTo>
                    <a:pt x="28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2922" y="724"/>
              <a:ext cx="260" cy="497"/>
            </a:xfrm>
            <a:custGeom>
              <a:avLst/>
              <a:gdLst/>
              <a:ahLst/>
              <a:cxnLst>
                <a:cxn ang="0">
                  <a:pos x="177" y="383"/>
                </a:cxn>
                <a:cxn ang="0">
                  <a:pos x="122" y="411"/>
                </a:cxn>
                <a:cxn ang="0">
                  <a:pos x="67" y="423"/>
                </a:cxn>
                <a:cxn ang="0">
                  <a:pos x="12" y="426"/>
                </a:cxn>
                <a:cxn ang="0">
                  <a:pos x="0" y="438"/>
                </a:cxn>
                <a:cxn ang="0">
                  <a:pos x="0" y="482"/>
                </a:cxn>
                <a:cxn ang="0">
                  <a:pos x="32" y="497"/>
                </a:cxn>
                <a:cxn ang="0">
                  <a:pos x="95" y="474"/>
                </a:cxn>
                <a:cxn ang="0">
                  <a:pos x="177" y="438"/>
                </a:cxn>
                <a:cxn ang="0">
                  <a:pos x="228" y="403"/>
                </a:cxn>
                <a:cxn ang="0">
                  <a:pos x="260" y="375"/>
                </a:cxn>
                <a:cxn ang="0">
                  <a:pos x="252" y="288"/>
                </a:cxn>
                <a:cxn ang="0">
                  <a:pos x="217" y="182"/>
                </a:cxn>
                <a:cxn ang="0">
                  <a:pos x="193" y="123"/>
                </a:cxn>
                <a:cxn ang="0">
                  <a:pos x="189" y="91"/>
                </a:cxn>
                <a:cxn ang="0">
                  <a:pos x="236" y="52"/>
                </a:cxn>
                <a:cxn ang="0">
                  <a:pos x="232" y="40"/>
                </a:cxn>
                <a:cxn ang="0">
                  <a:pos x="197" y="68"/>
                </a:cxn>
                <a:cxn ang="0">
                  <a:pos x="189" y="60"/>
                </a:cxn>
                <a:cxn ang="0">
                  <a:pos x="205" y="4"/>
                </a:cxn>
                <a:cxn ang="0">
                  <a:pos x="193" y="4"/>
                </a:cxn>
                <a:cxn ang="0">
                  <a:pos x="177" y="56"/>
                </a:cxn>
                <a:cxn ang="0">
                  <a:pos x="169" y="52"/>
                </a:cxn>
                <a:cxn ang="0">
                  <a:pos x="162" y="0"/>
                </a:cxn>
                <a:cxn ang="0">
                  <a:pos x="146" y="4"/>
                </a:cxn>
                <a:cxn ang="0">
                  <a:pos x="158" y="64"/>
                </a:cxn>
                <a:cxn ang="0">
                  <a:pos x="150" y="64"/>
                </a:cxn>
                <a:cxn ang="0">
                  <a:pos x="106" y="28"/>
                </a:cxn>
                <a:cxn ang="0">
                  <a:pos x="102" y="40"/>
                </a:cxn>
                <a:cxn ang="0">
                  <a:pos x="142" y="79"/>
                </a:cxn>
                <a:cxn ang="0">
                  <a:pos x="158" y="103"/>
                </a:cxn>
                <a:cxn ang="0">
                  <a:pos x="169" y="146"/>
                </a:cxn>
                <a:cxn ang="0">
                  <a:pos x="193" y="213"/>
                </a:cxn>
                <a:cxn ang="0">
                  <a:pos x="213" y="284"/>
                </a:cxn>
                <a:cxn ang="0">
                  <a:pos x="213" y="344"/>
                </a:cxn>
                <a:cxn ang="0">
                  <a:pos x="213" y="367"/>
                </a:cxn>
                <a:cxn ang="0">
                  <a:pos x="177" y="383"/>
                </a:cxn>
              </a:cxnLst>
              <a:rect l="0" t="0" r="r" b="b"/>
              <a:pathLst>
                <a:path w="260" h="497">
                  <a:moveTo>
                    <a:pt x="177" y="383"/>
                  </a:moveTo>
                  <a:lnTo>
                    <a:pt x="122" y="411"/>
                  </a:lnTo>
                  <a:lnTo>
                    <a:pt x="67" y="423"/>
                  </a:lnTo>
                  <a:lnTo>
                    <a:pt x="12" y="426"/>
                  </a:lnTo>
                  <a:lnTo>
                    <a:pt x="0" y="438"/>
                  </a:lnTo>
                  <a:lnTo>
                    <a:pt x="0" y="482"/>
                  </a:lnTo>
                  <a:lnTo>
                    <a:pt x="32" y="497"/>
                  </a:lnTo>
                  <a:lnTo>
                    <a:pt x="95" y="474"/>
                  </a:lnTo>
                  <a:lnTo>
                    <a:pt x="177" y="438"/>
                  </a:lnTo>
                  <a:lnTo>
                    <a:pt x="228" y="403"/>
                  </a:lnTo>
                  <a:lnTo>
                    <a:pt x="260" y="375"/>
                  </a:lnTo>
                  <a:lnTo>
                    <a:pt x="252" y="288"/>
                  </a:lnTo>
                  <a:lnTo>
                    <a:pt x="217" y="182"/>
                  </a:lnTo>
                  <a:lnTo>
                    <a:pt x="193" y="123"/>
                  </a:lnTo>
                  <a:lnTo>
                    <a:pt x="189" y="91"/>
                  </a:lnTo>
                  <a:lnTo>
                    <a:pt x="236" y="52"/>
                  </a:lnTo>
                  <a:lnTo>
                    <a:pt x="232" y="40"/>
                  </a:lnTo>
                  <a:lnTo>
                    <a:pt x="197" y="68"/>
                  </a:lnTo>
                  <a:lnTo>
                    <a:pt x="189" y="60"/>
                  </a:lnTo>
                  <a:lnTo>
                    <a:pt x="205" y="4"/>
                  </a:lnTo>
                  <a:lnTo>
                    <a:pt x="193" y="4"/>
                  </a:lnTo>
                  <a:lnTo>
                    <a:pt x="177" y="56"/>
                  </a:lnTo>
                  <a:lnTo>
                    <a:pt x="169" y="52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06" y="28"/>
                  </a:lnTo>
                  <a:lnTo>
                    <a:pt x="102" y="40"/>
                  </a:lnTo>
                  <a:lnTo>
                    <a:pt x="142" y="79"/>
                  </a:lnTo>
                  <a:lnTo>
                    <a:pt x="158" y="103"/>
                  </a:lnTo>
                  <a:lnTo>
                    <a:pt x="169" y="146"/>
                  </a:lnTo>
                  <a:lnTo>
                    <a:pt x="193" y="213"/>
                  </a:lnTo>
                  <a:lnTo>
                    <a:pt x="213" y="284"/>
                  </a:lnTo>
                  <a:lnTo>
                    <a:pt x="213" y="344"/>
                  </a:lnTo>
                  <a:lnTo>
                    <a:pt x="213" y="367"/>
                  </a:lnTo>
                  <a:lnTo>
                    <a:pt x="177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11267" name="Picture 3" descr="C:\Users\Sara\AppData\Local\Microsoft\Windows\Temporary Internet Files\Content.IE5\PK2KAXWM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23728" y="1628800"/>
            <a:ext cx="1152128" cy="162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0.02266 C 0.01302 0.01387 0.0125 0.00647 0.01355 -0.00255 C 0.01389 -0.00763 0.01806 -0.01642 0.01893 -0.01965 C 0.025 -0.04139 0.02795 -0.05827 0.03872 -0.07122 C 0.0474 -0.09272 0.0632 -0.09919 0.07587 -0.11006 C 0.09271 -0.11422 0.10903 -0.11838 0.12587 -0.12185 C 0.13525 -0.1237 0.14289 -0.12116 0.15174 -0.12393 " pathEditMode="relative" rAng="-768894" ptsTypes="ffffff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癌細胞平均突變次數</a:t>
            </a:r>
            <a:endParaRPr lang="zh-TW" altLang="en-US" dirty="0"/>
          </a:p>
        </p:txBody>
      </p:sp>
      <p:sp>
        <p:nvSpPr>
          <p:cNvPr id="4" name="Oval 3"/>
          <p:cNvSpPr/>
          <p:nvPr/>
        </p:nvSpPr>
        <p:spPr>
          <a:xfrm>
            <a:off x="2123728" y="2924944"/>
            <a:ext cx="1728192" cy="16561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1000</a:t>
            </a:r>
            <a:endParaRPr lang="zh-TW" altLang="en-US" dirty="0"/>
          </a:p>
        </p:txBody>
      </p:sp>
      <p:sp>
        <p:nvSpPr>
          <p:cNvPr id="5" name="Oval 4"/>
          <p:cNvSpPr/>
          <p:nvPr/>
        </p:nvSpPr>
        <p:spPr>
          <a:xfrm>
            <a:off x="5004048" y="2924944"/>
            <a:ext cx="1728192" cy="16561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100,000</a:t>
            </a:r>
            <a:endParaRPr lang="zh-TW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3068960"/>
            <a:ext cx="79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 smtClean="0"/>
              <a:t>~</a:t>
            </a:r>
            <a:endParaRPr lang="zh-TW" altLang="en-US" sz="8800" dirty="0"/>
          </a:p>
        </p:txBody>
      </p:sp>
      <p:sp>
        <p:nvSpPr>
          <p:cNvPr id="8" name="Oval 7"/>
          <p:cNvSpPr/>
          <p:nvPr/>
        </p:nvSpPr>
        <p:spPr>
          <a:xfrm>
            <a:off x="971600" y="1916832"/>
            <a:ext cx="6912768" cy="3744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71800" y="580526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為了適應環境才突變</a:t>
            </a:r>
            <a:endParaRPr lang="zh-TW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血管增生</a:t>
            </a:r>
            <a:endParaRPr lang="zh-TW" alt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187624" y="2924944"/>
            <a:ext cx="3657600" cy="3106057"/>
            <a:chOff x="1886857" y="2496457"/>
            <a:chExt cx="3657600" cy="3106057"/>
          </a:xfrm>
        </p:grpSpPr>
        <p:sp>
          <p:nvSpPr>
            <p:cNvPr id="10" name="Freeform 9"/>
            <p:cNvSpPr/>
            <p:nvPr/>
          </p:nvSpPr>
          <p:spPr>
            <a:xfrm>
              <a:off x="1886857" y="3643086"/>
              <a:ext cx="2181059" cy="1959428"/>
            </a:xfrm>
            <a:custGeom>
              <a:avLst/>
              <a:gdLst>
                <a:gd name="connsiteX0" fmla="*/ 0 w 2181059"/>
                <a:gd name="connsiteY0" fmla="*/ 1959428 h 1959428"/>
                <a:gd name="connsiteX1" fmla="*/ 14514 w 2181059"/>
                <a:gd name="connsiteY1" fmla="*/ 1814285 h 1959428"/>
                <a:gd name="connsiteX2" fmla="*/ 72572 w 2181059"/>
                <a:gd name="connsiteY2" fmla="*/ 1727200 h 1959428"/>
                <a:gd name="connsiteX3" fmla="*/ 174172 w 2181059"/>
                <a:gd name="connsiteY3" fmla="*/ 1625600 h 1959428"/>
                <a:gd name="connsiteX4" fmla="*/ 217714 w 2181059"/>
                <a:gd name="connsiteY4" fmla="*/ 1582057 h 1959428"/>
                <a:gd name="connsiteX5" fmla="*/ 377372 w 2181059"/>
                <a:gd name="connsiteY5" fmla="*/ 1480457 h 1959428"/>
                <a:gd name="connsiteX6" fmla="*/ 420914 w 2181059"/>
                <a:gd name="connsiteY6" fmla="*/ 1465943 h 1959428"/>
                <a:gd name="connsiteX7" fmla="*/ 522514 w 2181059"/>
                <a:gd name="connsiteY7" fmla="*/ 1407885 h 1959428"/>
                <a:gd name="connsiteX8" fmla="*/ 624114 w 2181059"/>
                <a:gd name="connsiteY8" fmla="*/ 1393371 h 1959428"/>
                <a:gd name="connsiteX9" fmla="*/ 682172 w 2181059"/>
                <a:gd name="connsiteY9" fmla="*/ 1378857 h 1959428"/>
                <a:gd name="connsiteX10" fmla="*/ 769257 w 2181059"/>
                <a:gd name="connsiteY10" fmla="*/ 1335314 h 1959428"/>
                <a:gd name="connsiteX11" fmla="*/ 928914 w 2181059"/>
                <a:gd name="connsiteY11" fmla="*/ 1262743 h 1959428"/>
                <a:gd name="connsiteX12" fmla="*/ 1045029 w 2181059"/>
                <a:gd name="connsiteY12" fmla="*/ 1175657 h 1959428"/>
                <a:gd name="connsiteX13" fmla="*/ 1088572 w 2181059"/>
                <a:gd name="connsiteY13" fmla="*/ 1132114 h 1959428"/>
                <a:gd name="connsiteX14" fmla="*/ 1132114 w 2181059"/>
                <a:gd name="connsiteY14" fmla="*/ 1103085 h 1959428"/>
                <a:gd name="connsiteX15" fmla="*/ 1219200 w 2181059"/>
                <a:gd name="connsiteY15" fmla="*/ 1016000 h 1959428"/>
                <a:gd name="connsiteX16" fmla="*/ 1262743 w 2181059"/>
                <a:gd name="connsiteY16" fmla="*/ 957943 h 1959428"/>
                <a:gd name="connsiteX17" fmla="*/ 1306286 w 2181059"/>
                <a:gd name="connsiteY17" fmla="*/ 943428 h 1959428"/>
                <a:gd name="connsiteX18" fmla="*/ 1451429 w 2181059"/>
                <a:gd name="connsiteY18" fmla="*/ 769257 h 1959428"/>
                <a:gd name="connsiteX19" fmla="*/ 1480457 w 2181059"/>
                <a:gd name="connsiteY19" fmla="*/ 711200 h 1959428"/>
                <a:gd name="connsiteX20" fmla="*/ 1553029 w 2181059"/>
                <a:gd name="connsiteY20" fmla="*/ 580571 h 1959428"/>
                <a:gd name="connsiteX21" fmla="*/ 1582057 w 2181059"/>
                <a:gd name="connsiteY21" fmla="*/ 508000 h 1959428"/>
                <a:gd name="connsiteX22" fmla="*/ 1625600 w 2181059"/>
                <a:gd name="connsiteY22" fmla="*/ 464457 h 1959428"/>
                <a:gd name="connsiteX23" fmla="*/ 1654629 w 2181059"/>
                <a:gd name="connsiteY23" fmla="*/ 420914 h 1959428"/>
                <a:gd name="connsiteX24" fmla="*/ 1727200 w 2181059"/>
                <a:gd name="connsiteY24" fmla="*/ 304800 h 1959428"/>
                <a:gd name="connsiteX25" fmla="*/ 1828800 w 2181059"/>
                <a:gd name="connsiteY25" fmla="*/ 232228 h 1959428"/>
                <a:gd name="connsiteX26" fmla="*/ 1915886 w 2181059"/>
                <a:gd name="connsiteY26" fmla="*/ 159657 h 1959428"/>
                <a:gd name="connsiteX27" fmla="*/ 1959429 w 2181059"/>
                <a:gd name="connsiteY27" fmla="*/ 116114 h 1959428"/>
                <a:gd name="connsiteX28" fmla="*/ 2002972 w 2181059"/>
                <a:gd name="connsiteY28" fmla="*/ 101600 h 1959428"/>
                <a:gd name="connsiteX29" fmla="*/ 2104572 w 2181059"/>
                <a:gd name="connsiteY29" fmla="*/ 43543 h 1959428"/>
                <a:gd name="connsiteX30" fmla="*/ 2177143 w 2181059"/>
                <a:gd name="connsiteY30" fmla="*/ 0 h 19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81059" h="1959428">
                  <a:moveTo>
                    <a:pt x="0" y="1959428"/>
                  </a:moveTo>
                  <a:cubicBezTo>
                    <a:pt x="4838" y="1911047"/>
                    <a:pt x="11" y="1860694"/>
                    <a:pt x="14514" y="1814285"/>
                  </a:cubicBezTo>
                  <a:cubicBezTo>
                    <a:pt x="24920" y="1780985"/>
                    <a:pt x="47902" y="1751870"/>
                    <a:pt x="72572" y="1727200"/>
                  </a:cubicBezTo>
                  <a:lnTo>
                    <a:pt x="174172" y="1625600"/>
                  </a:lnTo>
                  <a:cubicBezTo>
                    <a:pt x="188686" y="1611086"/>
                    <a:pt x="200635" y="1593443"/>
                    <a:pt x="217714" y="1582057"/>
                  </a:cubicBezTo>
                  <a:cubicBezTo>
                    <a:pt x="226876" y="1575949"/>
                    <a:pt x="356874" y="1487290"/>
                    <a:pt x="377372" y="1480457"/>
                  </a:cubicBezTo>
                  <a:lnTo>
                    <a:pt x="420914" y="1465943"/>
                  </a:lnTo>
                  <a:cubicBezTo>
                    <a:pt x="448198" y="1447754"/>
                    <a:pt x="491351" y="1416384"/>
                    <a:pt x="522514" y="1407885"/>
                  </a:cubicBezTo>
                  <a:cubicBezTo>
                    <a:pt x="555519" y="1398884"/>
                    <a:pt x="590455" y="1399491"/>
                    <a:pt x="624114" y="1393371"/>
                  </a:cubicBezTo>
                  <a:cubicBezTo>
                    <a:pt x="643740" y="1389803"/>
                    <a:pt x="662819" y="1383695"/>
                    <a:pt x="682172" y="1378857"/>
                  </a:cubicBezTo>
                  <a:cubicBezTo>
                    <a:pt x="777590" y="1315242"/>
                    <a:pt x="674831" y="1378234"/>
                    <a:pt x="769257" y="1335314"/>
                  </a:cubicBezTo>
                  <a:cubicBezTo>
                    <a:pt x="947733" y="1254189"/>
                    <a:pt x="827110" y="1296678"/>
                    <a:pt x="928914" y="1262743"/>
                  </a:cubicBezTo>
                  <a:cubicBezTo>
                    <a:pt x="967619" y="1233714"/>
                    <a:pt x="1010818" y="1209868"/>
                    <a:pt x="1045029" y="1175657"/>
                  </a:cubicBezTo>
                  <a:cubicBezTo>
                    <a:pt x="1059543" y="1161143"/>
                    <a:pt x="1072803" y="1145255"/>
                    <a:pt x="1088572" y="1132114"/>
                  </a:cubicBezTo>
                  <a:cubicBezTo>
                    <a:pt x="1101973" y="1120947"/>
                    <a:pt x="1119076" y="1114674"/>
                    <a:pt x="1132114" y="1103085"/>
                  </a:cubicBezTo>
                  <a:cubicBezTo>
                    <a:pt x="1162797" y="1075811"/>
                    <a:pt x="1194568" y="1048842"/>
                    <a:pt x="1219200" y="1016000"/>
                  </a:cubicBezTo>
                  <a:cubicBezTo>
                    <a:pt x="1233714" y="996648"/>
                    <a:pt x="1244159" y="973429"/>
                    <a:pt x="1262743" y="957943"/>
                  </a:cubicBezTo>
                  <a:cubicBezTo>
                    <a:pt x="1274496" y="948148"/>
                    <a:pt x="1291772" y="948266"/>
                    <a:pt x="1306286" y="943428"/>
                  </a:cubicBezTo>
                  <a:cubicBezTo>
                    <a:pt x="1409793" y="805419"/>
                    <a:pt x="1359162" y="861524"/>
                    <a:pt x="1451429" y="769257"/>
                  </a:cubicBezTo>
                  <a:cubicBezTo>
                    <a:pt x="1461105" y="749905"/>
                    <a:pt x="1469949" y="730114"/>
                    <a:pt x="1480457" y="711200"/>
                  </a:cubicBezTo>
                  <a:cubicBezTo>
                    <a:pt x="1521162" y="637930"/>
                    <a:pt x="1522098" y="650166"/>
                    <a:pt x="1553029" y="580571"/>
                  </a:cubicBezTo>
                  <a:cubicBezTo>
                    <a:pt x="1563610" y="556763"/>
                    <a:pt x="1568249" y="530094"/>
                    <a:pt x="1582057" y="508000"/>
                  </a:cubicBezTo>
                  <a:cubicBezTo>
                    <a:pt x="1592936" y="490594"/>
                    <a:pt x="1612459" y="480226"/>
                    <a:pt x="1625600" y="464457"/>
                  </a:cubicBezTo>
                  <a:cubicBezTo>
                    <a:pt x="1636767" y="451056"/>
                    <a:pt x="1645264" y="435631"/>
                    <a:pt x="1654629" y="420914"/>
                  </a:cubicBezTo>
                  <a:cubicBezTo>
                    <a:pt x="1679133" y="382407"/>
                    <a:pt x="1689223" y="330118"/>
                    <a:pt x="1727200" y="304800"/>
                  </a:cubicBezTo>
                  <a:cubicBezTo>
                    <a:pt x="1751924" y="288317"/>
                    <a:pt x="1810797" y="250231"/>
                    <a:pt x="1828800" y="232228"/>
                  </a:cubicBezTo>
                  <a:cubicBezTo>
                    <a:pt x="1907883" y="153145"/>
                    <a:pt x="1832722" y="187378"/>
                    <a:pt x="1915886" y="159657"/>
                  </a:cubicBezTo>
                  <a:cubicBezTo>
                    <a:pt x="1930400" y="145143"/>
                    <a:pt x="1942350" y="127500"/>
                    <a:pt x="1959429" y="116114"/>
                  </a:cubicBezTo>
                  <a:cubicBezTo>
                    <a:pt x="1972159" y="107627"/>
                    <a:pt x="1988910" y="107627"/>
                    <a:pt x="2002972" y="101600"/>
                  </a:cubicBezTo>
                  <a:cubicBezTo>
                    <a:pt x="2181059" y="25277"/>
                    <a:pt x="1958834" y="116413"/>
                    <a:pt x="2104572" y="43543"/>
                  </a:cubicBezTo>
                  <a:cubicBezTo>
                    <a:pt x="2179937" y="5860"/>
                    <a:pt x="2120444" y="56697"/>
                    <a:pt x="2177143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81689" y="2496457"/>
              <a:ext cx="748682" cy="2206172"/>
            </a:xfrm>
            <a:custGeom>
              <a:avLst/>
              <a:gdLst>
                <a:gd name="connsiteX0" fmla="*/ 180825 w 748682"/>
                <a:gd name="connsiteY0" fmla="*/ 2206172 h 2206172"/>
                <a:gd name="connsiteX1" fmla="*/ 166311 w 748682"/>
                <a:gd name="connsiteY1" fmla="*/ 1770743 h 2206172"/>
                <a:gd name="connsiteX2" fmla="*/ 137282 w 748682"/>
                <a:gd name="connsiteY2" fmla="*/ 1727200 h 2206172"/>
                <a:gd name="connsiteX3" fmla="*/ 122768 w 748682"/>
                <a:gd name="connsiteY3" fmla="*/ 1683657 h 2206172"/>
                <a:gd name="connsiteX4" fmla="*/ 93740 w 748682"/>
                <a:gd name="connsiteY4" fmla="*/ 1640114 h 2206172"/>
                <a:gd name="connsiteX5" fmla="*/ 35682 w 748682"/>
                <a:gd name="connsiteY5" fmla="*/ 1524000 h 2206172"/>
                <a:gd name="connsiteX6" fmla="*/ 50197 w 748682"/>
                <a:gd name="connsiteY6" fmla="*/ 1132114 h 2206172"/>
                <a:gd name="connsiteX7" fmla="*/ 151797 w 748682"/>
                <a:gd name="connsiteY7" fmla="*/ 972457 h 2206172"/>
                <a:gd name="connsiteX8" fmla="*/ 238882 w 748682"/>
                <a:gd name="connsiteY8" fmla="*/ 870857 h 2206172"/>
                <a:gd name="connsiteX9" fmla="*/ 296940 w 748682"/>
                <a:gd name="connsiteY9" fmla="*/ 827314 h 2206172"/>
                <a:gd name="connsiteX10" fmla="*/ 340482 w 748682"/>
                <a:gd name="connsiteY10" fmla="*/ 769257 h 2206172"/>
                <a:gd name="connsiteX11" fmla="*/ 442082 w 748682"/>
                <a:gd name="connsiteY11" fmla="*/ 667657 h 2206172"/>
                <a:gd name="connsiteX12" fmla="*/ 529168 w 748682"/>
                <a:gd name="connsiteY12" fmla="*/ 595086 h 2206172"/>
                <a:gd name="connsiteX13" fmla="*/ 616254 w 748682"/>
                <a:gd name="connsiteY13" fmla="*/ 478972 h 2206172"/>
                <a:gd name="connsiteX14" fmla="*/ 630768 w 748682"/>
                <a:gd name="connsiteY14" fmla="*/ 435429 h 2206172"/>
                <a:gd name="connsiteX15" fmla="*/ 659797 w 748682"/>
                <a:gd name="connsiteY15" fmla="*/ 377372 h 2206172"/>
                <a:gd name="connsiteX16" fmla="*/ 674311 w 748682"/>
                <a:gd name="connsiteY16" fmla="*/ 304800 h 2206172"/>
                <a:gd name="connsiteX17" fmla="*/ 703340 w 748682"/>
                <a:gd name="connsiteY17" fmla="*/ 232229 h 2206172"/>
                <a:gd name="connsiteX18" fmla="*/ 746882 w 748682"/>
                <a:gd name="connsiteY18" fmla="*/ 43543 h 2206172"/>
                <a:gd name="connsiteX19" fmla="*/ 746882 w 748682"/>
                <a:gd name="connsiteY19" fmla="*/ 0 h 220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8682" h="2206172">
                  <a:moveTo>
                    <a:pt x="180825" y="2206172"/>
                  </a:moveTo>
                  <a:cubicBezTo>
                    <a:pt x="175987" y="2061029"/>
                    <a:pt x="179459" y="1915370"/>
                    <a:pt x="166311" y="1770743"/>
                  </a:cubicBezTo>
                  <a:cubicBezTo>
                    <a:pt x="164732" y="1753371"/>
                    <a:pt x="145083" y="1742802"/>
                    <a:pt x="137282" y="1727200"/>
                  </a:cubicBezTo>
                  <a:cubicBezTo>
                    <a:pt x="130440" y="1713516"/>
                    <a:pt x="129610" y="1697341"/>
                    <a:pt x="122768" y="1683657"/>
                  </a:cubicBezTo>
                  <a:cubicBezTo>
                    <a:pt x="114967" y="1668055"/>
                    <a:pt x="101541" y="1655716"/>
                    <a:pt x="93740" y="1640114"/>
                  </a:cubicBezTo>
                  <a:cubicBezTo>
                    <a:pt x="0" y="1452636"/>
                    <a:pt x="216732" y="1825751"/>
                    <a:pt x="35682" y="1524000"/>
                  </a:cubicBezTo>
                  <a:cubicBezTo>
                    <a:pt x="40520" y="1393371"/>
                    <a:pt x="31711" y="1261518"/>
                    <a:pt x="50197" y="1132114"/>
                  </a:cubicBezTo>
                  <a:cubicBezTo>
                    <a:pt x="64268" y="1033617"/>
                    <a:pt x="102874" y="1029534"/>
                    <a:pt x="151797" y="972457"/>
                  </a:cubicBezTo>
                  <a:cubicBezTo>
                    <a:pt x="204740" y="910690"/>
                    <a:pt x="180709" y="920720"/>
                    <a:pt x="238882" y="870857"/>
                  </a:cubicBezTo>
                  <a:cubicBezTo>
                    <a:pt x="257249" y="855114"/>
                    <a:pt x="279835" y="844419"/>
                    <a:pt x="296940" y="827314"/>
                  </a:cubicBezTo>
                  <a:cubicBezTo>
                    <a:pt x="314045" y="810209"/>
                    <a:pt x="324210" y="787156"/>
                    <a:pt x="340482" y="769257"/>
                  </a:cubicBezTo>
                  <a:cubicBezTo>
                    <a:pt x="372699" y="733818"/>
                    <a:pt x="408215" y="701524"/>
                    <a:pt x="442082" y="667657"/>
                  </a:cubicBezTo>
                  <a:cubicBezTo>
                    <a:pt x="497960" y="611779"/>
                    <a:pt x="468546" y="635500"/>
                    <a:pt x="529168" y="595086"/>
                  </a:cubicBezTo>
                  <a:cubicBezTo>
                    <a:pt x="609103" y="435220"/>
                    <a:pt x="493989" y="650144"/>
                    <a:pt x="616254" y="478972"/>
                  </a:cubicBezTo>
                  <a:cubicBezTo>
                    <a:pt x="625147" y="466522"/>
                    <a:pt x="624741" y="449491"/>
                    <a:pt x="630768" y="435429"/>
                  </a:cubicBezTo>
                  <a:cubicBezTo>
                    <a:pt x="639291" y="415542"/>
                    <a:pt x="650121" y="396724"/>
                    <a:pt x="659797" y="377372"/>
                  </a:cubicBezTo>
                  <a:cubicBezTo>
                    <a:pt x="664635" y="353181"/>
                    <a:pt x="667222" y="328429"/>
                    <a:pt x="674311" y="304800"/>
                  </a:cubicBezTo>
                  <a:cubicBezTo>
                    <a:pt x="681798" y="279845"/>
                    <a:pt x="695678" y="257131"/>
                    <a:pt x="703340" y="232229"/>
                  </a:cubicBezTo>
                  <a:cubicBezTo>
                    <a:pt x="710006" y="210564"/>
                    <a:pt x="742071" y="82035"/>
                    <a:pt x="746882" y="43543"/>
                  </a:cubicBezTo>
                  <a:cubicBezTo>
                    <a:pt x="748682" y="29141"/>
                    <a:pt x="746882" y="14514"/>
                    <a:pt x="746882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68914" y="3468914"/>
              <a:ext cx="2075543" cy="856343"/>
            </a:xfrm>
            <a:custGeom>
              <a:avLst/>
              <a:gdLst>
                <a:gd name="connsiteX0" fmla="*/ 0 w 2075543"/>
                <a:gd name="connsiteY0" fmla="*/ 754743 h 856343"/>
                <a:gd name="connsiteX1" fmla="*/ 537029 w 2075543"/>
                <a:gd name="connsiteY1" fmla="*/ 754743 h 856343"/>
                <a:gd name="connsiteX2" fmla="*/ 638629 w 2075543"/>
                <a:gd name="connsiteY2" fmla="*/ 783772 h 856343"/>
                <a:gd name="connsiteX3" fmla="*/ 696686 w 2075543"/>
                <a:gd name="connsiteY3" fmla="*/ 798286 h 856343"/>
                <a:gd name="connsiteX4" fmla="*/ 740229 w 2075543"/>
                <a:gd name="connsiteY4" fmla="*/ 827315 h 856343"/>
                <a:gd name="connsiteX5" fmla="*/ 812800 w 2075543"/>
                <a:gd name="connsiteY5" fmla="*/ 841829 h 856343"/>
                <a:gd name="connsiteX6" fmla="*/ 870857 w 2075543"/>
                <a:gd name="connsiteY6" fmla="*/ 856343 h 856343"/>
                <a:gd name="connsiteX7" fmla="*/ 1088572 w 2075543"/>
                <a:gd name="connsiteY7" fmla="*/ 841829 h 856343"/>
                <a:gd name="connsiteX8" fmla="*/ 1146629 w 2075543"/>
                <a:gd name="connsiteY8" fmla="*/ 827315 h 856343"/>
                <a:gd name="connsiteX9" fmla="*/ 1190172 w 2075543"/>
                <a:gd name="connsiteY9" fmla="*/ 783772 h 856343"/>
                <a:gd name="connsiteX10" fmla="*/ 1233715 w 2075543"/>
                <a:gd name="connsiteY10" fmla="*/ 754743 h 856343"/>
                <a:gd name="connsiteX11" fmla="*/ 1291772 w 2075543"/>
                <a:gd name="connsiteY11" fmla="*/ 711200 h 856343"/>
                <a:gd name="connsiteX12" fmla="*/ 1349829 w 2075543"/>
                <a:gd name="connsiteY12" fmla="*/ 624115 h 856343"/>
                <a:gd name="connsiteX13" fmla="*/ 1378857 w 2075543"/>
                <a:gd name="connsiteY13" fmla="*/ 537029 h 856343"/>
                <a:gd name="connsiteX14" fmla="*/ 1422400 w 2075543"/>
                <a:gd name="connsiteY14" fmla="*/ 478972 h 856343"/>
                <a:gd name="connsiteX15" fmla="*/ 1494972 w 2075543"/>
                <a:gd name="connsiteY15" fmla="*/ 348343 h 856343"/>
                <a:gd name="connsiteX16" fmla="*/ 1538515 w 2075543"/>
                <a:gd name="connsiteY16" fmla="*/ 304800 h 856343"/>
                <a:gd name="connsiteX17" fmla="*/ 1582057 w 2075543"/>
                <a:gd name="connsiteY17" fmla="*/ 290286 h 856343"/>
                <a:gd name="connsiteX18" fmla="*/ 1640115 w 2075543"/>
                <a:gd name="connsiteY18" fmla="*/ 261257 h 856343"/>
                <a:gd name="connsiteX19" fmla="*/ 1727200 w 2075543"/>
                <a:gd name="connsiteY19" fmla="*/ 232229 h 856343"/>
                <a:gd name="connsiteX20" fmla="*/ 1828800 w 2075543"/>
                <a:gd name="connsiteY20" fmla="*/ 188686 h 856343"/>
                <a:gd name="connsiteX21" fmla="*/ 1959429 w 2075543"/>
                <a:gd name="connsiteY21" fmla="*/ 101600 h 856343"/>
                <a:gd name="connsiteX22" fmla="*/ 2002972 w 2075543"/>
                <a:gd name="connsiteY22" fmla="*/ 72572 h 856343"/>
                <a:gd name="connsiteX23" fmla="*/ 2032000 w 2075543"/>
                <a:gd name="connsiteY23" fmla="*/ 29029 h 856343"/>
                <a:gd name="connsiteX24" fmla="*/ 2075543 w 2075543"/>
                <a:gd name="connsiteY24" fmla="*/ 0 h 85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5543" h="856343">
                  <a:moveTo>
                    <a:pt x="0" y="754743"/>
                  </a:moveTo>
                  <a:cubicBezTo>
                    <a:pt x="247846" y="729959"/>
                    <a:pt x="170127" y="731072"/>
                    <a:pt x="537029" y="754743"/>
                  </a:cubicBezTo>
                  <a:cubicBezTo>
                    <a:pt x="566339" y="756634"/>
                    <a:pt x="609594" y="775476"/>
                    <a:pt x="638629" y="783772"/>
                  </a:cubicBezTo>
                  <a:cubicBezTo>
                    <a:pt x="657809" y="789252"/>
                    <a:pt x="677334" y="793448"/>
                    <a:pt x="696686" y="798286"/>
                  </a:cubicBezTo>
                  <a:cubicBezTo>
                    <a:pt x="711200" y="807962"/>
                    <a:pt x="723896" y="821190"/>
                    <a:pt x="740229" y="827315"/>
                  </a:cubicBezTo>
                  <a:cubicBezTo>
                    <a:pt x="763328" y="835977"/>
                    <a:pt x="788718" y="836478"/>
                    <a:pt x="812800" y="841829"/>
                  </a:cubicBezTo>
                  <a:cubicBezTo>
                    <a:pt x="832273" y="846156"/>
                    <a:pt x="851505" y="851505"/>
                    <a:pt x="870857" y="856343"/>
                  </a:cubicBezTo>
                  <a:cubicBezTo>
                    <a:pt x="943429" y="851505"/>
                    <a:pt x="1016239" y="849443"/>
                    <a:pt x="1088572" y="841829"/>
                  </a:cubicBezTo>
                  <a:cubicBezTo>
                    <a:pt x="1108410" y="839741"/>
                    <a:pt x="1129309" y="837212"/>
                    <a:pt x="1146629" y="827315"/>
                  </a:cubicBezTo>
                  <a:cubicBezTo>
                    <a:pt x="1164451" y="817131"/>
                    <a:pt x="1174403" y="796913"/>
                    <a:pt x="1190172" y="783772"/>
                  </a:cubicBezTo>
                  <a:cubicBezTo>
                    <a:pt x="1203573" y="772605"/>
                    <a:pt x="1219520" y="764882"/>
                    <a:pt x="1233715" y="754743"/>
                  </a:cubicBezTo>
                  <a:cubicBezTo>
                    <a:pt x="1253400" y="740683"/>
                    <a:pt x="1272420" y="725714"/>
                    <a:pt x="1291772" y="711200"/>
                  </a:cubicBezTo>
                  <a:cubicBezTo>
                    <a:pt x="1339789" y="567146"/>
                    <a:pt x="1259227" y="787198"/>
                    <a:pt x="1349829" y="624115"/>
                  </a:cubicBezTo>
                  <a:cubicBezTo>
                    <a:pt x="1364689" y="597367"/>
                    <a:pt x="1360498" y="561508"/>
                    <a:pt x="1378857" y="537029"/>
                  </a:cubicBezTo>
                  <a:lnTo>
                    <a:pt x="1422400" y="478972"/>
                  </a:lnTo>
                  <a:cubicBezTo>
                    <a:pt x="1440652" y="424218"/>
                    <a:pt x="1445066" y="398249"/>
                    <a:pt x="1494972" y="348343"/>
                  </a:cubicBezTo>
                  <a:cubicBezTo>
                    <a:pt x="1509486" y="333829"/>
                    <a:pt x="1521436" y="316186"/>
                    <a:pt x="1538515" y="304800"/>
                  </a:cubicBezTo>
                  <a:cubicBezTo>
                    <a:pt x="1551245" y="296314"/>
                    <a:pt x="1567995" y="296313"/>
                    <a:pt x="1582057" y="290286"/>
                  </a:cubicBezTo>
                  <a:cubicBezTo>
                    <a:pt x="1601944" y="281763"/>
                    <a:pt x="1620026" y="269293"/>
                    <a:pt x="1640115" y="261257"/>
                  </a:cubicBezTo>
                  <a:cubicBezTo>
                    <a:pt x="1668525" y="249893"/>
                    <a:pt x="1727200" y="232229"/>
                    <a:pt x="1727200" y="232229"/>
                  </a:cubicBezTo>
                  <a:cubicBezTo>
                    <a:pt x="1844711" y="153887"/>
                    <a:pt x="1688214" y="251168"/>
                    <a:pt x="1828800" y="188686"/>
                  </a:cubicBezTo>
                  <a:cubicBezTo>
                    <a:pt x="1880769" y="165589"/>
                    <a:pt x="1914257" y="133865"/>
                    <a:pt x="1959429" y="101600"/>
                  </a:cubicBezTo>
                  <a:cubicBezTo>
                    <a:pt x="1973624" y="91461"/>
                    <a:pt x="1988458" y="82248"/>
                    <a:pt x="2002972" y="72572"/>
                  </a:cubicBezTo>
                  <a:cubicBezTo>
                    <a:pt x="2012648" y="58058"/>
                    <a:pt x="2019665" y="41364"/>
                    <a:pt x="2032000" y="29029"/>
                  </a:cubicBezTo>
                  <a:cubicBezTo>
                    <a:pt x="2044335" y="16694"/>
                    <a:pt x="2075543" y="0"/>
                    <a:pt x="2075543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40425" y="1557338"/>
            <a:ext cx="2528888" cy="2914650"/>
            <a:chOff x="5940425" y="1557338"/>
            <a:chExt cx="2528888" cy="2914650"/>
          </a:xfrm>
        </p:grpSpPr>
        <p:sp>
          <p:nvSpPr>
            <p:cNvPr id="12292" name="AutoShape 4"/>
            <p:cNvSpPr>
              <a:spLocks noChangeAspect="1" noChangeArrowheads="1" noTextEdit="1"/>
            </p:cNvSpPr>
            <p:nvPr/>
          </p:nvSpPr>
          <p:spPr bwMode="auto">
            <a:xfrm>
              <a:off x="5940425" y="1557338"/>
              <a:ext cx="2524125" cy="291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12312" name="Group 24"/>
            <p:cNvGrpSpPr>
              <a:grpSpLocks/>
            </p:cNvGrpSpPr>
            <p:nvPr/>
          </p:nvGrpSpPr>
          <p:grpSpPr bwMode="auto">
            <a:xfrm>
              <a:off x="6080125" y="1557338"/>
              <a:ext cx="2389188" cy="2914650"/>
              <a:chOff x="3830" y="981"/>
              <a:chExt cx="1505" cy="1836"/>
            </a:xfrm>
          </p:grpSpPr>
          <p:grpSp>
            <p:nvGrpSpPr>
              <p:cNvPr id="12299" name="Group 11"/>
              <p:cNvGrpSpPr>
                <a:grpSpLocks/>
              </p:cNvGrpSpPr>
              <p:nvPr/>
            </p:nvGrpSpPr>
            <p:grpSpPr bwMode="auto">
              <a:xfrm>
                <a:off x="4296" y="981"/>
                <a:ext cx="1039" cy="1439"/>
                <a:chOff x="4296" y="981"/>
                <a:chExt cx="1039" cy="1439"/>
              </a:xfrm>
            </p:grpSpPr>
            <p:sp>
              <p:nvSpPr>
                <p:cNvPr id="12294" name="Freeform 6"/>
                <p:cNvSpPr>
                  <a:spLocks/>
                </p:cNvSpPr>
                <p:nvPr/>
              </p:nvSpPr>
              <p:spPr bwMode="auto">
                <a:xfrm>
                  <a:off x="4296" y="981"/>
                  <a:ext cx="1039" cy="1439"/>
                </a:xfrm>
                <a:custGeom>
                  <a:avLst/>
                  <a:gdLst/>
                  <a:ahLst/>
                  <a:cxnLst>
                    <a:cxn ang="0">
                      <a:pos x="783" y="768"/>
                    </a:cxn>
                    <a:cxn ang="0">
                      <a:pos x="674" y="484"/>
                    </a:cxn>
                    <a:cxn ang="0">
                      <a:pos x="493" y="327"/>
                    </a:cxn>
                    <a:cxn ang="0">
                      <a:pos x="384" y="337"/>
                    </a:cxn>
                    <a:cxn ang="0">
                      <a:pos x="321" y="274"/>
                    </a:cxn>
                    <a:cxn ang="0">
                      <a:pos x="184" y="152"/>
                    </a:cxn>
                    <a:cxn ang="0">
                      <a:pos x="123" y="152"/>
                    </a:cxn>
                    <a:cxn ang="0">
                      <a:pos x="249" y="241"/>
                    </a:cxn>
                    <a:cxn ang="0">
                      <a:pos x="312" y="385"/>
                    </a:cxn>
                    <a:cxn ang="0">
                      <a:pos x="295" y="510"/>
                    </a:cxn>
                    <a:cxn ang="0">
                      <a:pos x="188" y="513"/>
                    </a:cxn>
                    <a:cxn ang="0">
                      <a:pos x="70" y="363"/>
                    </a:cxn>
                    <a:cxn ang="0">
                      <a:pos x="46" y="202"/>
                    </a:cxn>
                    <a:cxn ang="0">
                      <a:pos x="145" y="87"/>
                    </a:cxn>
                    <a:cxn ang="0">
                      <a:pos x="353" y="41"/>
                    </a:cxn>
                    <a:cxn ang="0">
                      <a:pos x="582" y="144"/>
                    </a:cxn>
                    <a:cxn ang="0">
                      <a:pos x="860" y="433"/>
                    </a:cxn>
                    <a:cxn ang="0">
                      <a:pos x="969" y="763"/>
                    </a:cxn>
                    <a:cxn ang="0">
                      <a:pos x="981" y="1071"/>
                    </a:cxn>
                    <a:cxn ang="0">
                      <a:pos x="925" y="1256"/>
                    </a:cxn>
                    <a:cxn ang="0">
                      <a:pos x="788" y="1360"/>
                    </a:cxn>
                    <a:cxn ang="0">
                      <a:pos x="643" y="1381"/>
                    </a:cxn>
                    <a:cxn ang="0">
                      <a:pos x="529" y="1254"/>
                    </a:cxn>
                    <a:cxn ang="0">
                      <a:pos x="471" y="1068"/>
                    </a:cxn>
                    <a:cxn ang="0">
                      <a:pos x="495" y="999"/>
                    </a:cxn>
                    <a:cxn ang="0">
                      <a:pos x="611" y="943"/>
                    </a:cxn>
                    <a:cxn ang="0">
                      <a:pos x="718" y="984"/>
                    </a:cxn>
                    <a:cxn ang="0">
                      <a:pos x="841" y="1107"/>
                    </a:cxn>
                    <a:cxn ang="0">
                      <a:pos x="793" y="1003"/>
                    </a:cxn>
                    <a:cxn ang="0">
                      <a:pos x="633" y="893"/>
                    </a:cxn>
                    <a:cxn ang="0">
                      <a:pos x="466" y="982"/>
                    </a:cxn>
                    <a:cxn ang="0">
                      <a:pos x="433" y="1100"/>
                    </a:cxn>
                    <a:cxn ang="0">
                      <a:pos x="469" y="1230"/>
                    </a:cxn>
                    <a:cxn ang="0">
                      <a:pos x="577" y="1381"/>
                    </a:cxn>
                    <a:cxn ang="0">
                      <a:pos x="706" y="1439"/>
                    </a:cxn>
                    <a:cxn ang="0">
                      <a:pos x="851" y="1372"/>
                    </a:cxn>
                    <a:cxn ang="0">
                      <a:pos x="983" y="1246"/>
                    </a:cxn>
                    <a:cxn ang="0">
                      <a:pos x="1020" y="1066"/>
                    </a:cxn>
                    <a:cxn ang="0">
                      <a:pos x="1012" y="821"/>
                    </a:cxn>
                    <a:cxn ang="0">
                      <a:pos x="921" y="472"/>
                    </a:cxn>
                    <a:cxn ang="0">
                      <a:pos x="756" y="233"/>
                    </a:cxn>
                    <a:cxn ang="0">
                      <a:pos x="517" y="51"/>
                    </a:cxn>
                    <a:cxn ang="0">
                      <a:pos x="333" y="0"/>
                    </a:cxn>
                    <a:cxn ang="0">
                      <a:pos x="111" y="65"/>
                    </a:cxn>
                    <a:cxn ang="0">
                      <a:pos x="0" y="152"/>
                    </a:cxn>
                    <a:cxn ang="0">
                      <a:pos x="14" y="286"/>
                    </a:cxn>
                    <a:cxn ang="0">
                      <a:pos x="75" y="431"/>
                    </a:cxn>
                    <a:cxn ang="0">
                      <a:pos x="196" y="549"/>
                    </a:cxn>
                    <a:cxn ang="0">
                      <a:pos x="317" y="532"/>
                    </a:cxn>
                    <a:cxn ang="0">
                      <a:pos x="346" y="460"/>
                    </a:cxn>
                    <a:cxn ang="0">
                      <a:pos x="413" y="392"/>
                    </a:cxn>
                    <a:cxn ang="0">
                      <a:pos x="524" y="380"/>
                    </a:cxn>
                    <a:cxn ang="0">
                      <a:pos x="662" y="520"/>
                    </a:cxn>
                    <a:cxn ang="0">
                      <a:pos x="739" y="691"/>
                    </a:cxn>
                    <a:cxn ang="0">
                      <a:pos x="744" y="857"/>
                    </a:cxn>
                  </a:cxnLst>
                  <a:rect l="0" t="0" r="r" b="b"/>
                  <a:pathLst>
                    <a:path w="1039" h="1439">
                      <a:moveTo>
                        <a:pt x="778" y="874"/>
                      </a:moveTo>
                      <a:lnTo>
                        <a:pt x="783" y="768"/>
                      </a:lnTo>
                      <a:lnTo>
                        <a:pt x="744" y="623"/>
                      </a:lnTo>
                      <a:lnTo>
                        <a:pt x="674" y="484"/>
                      </a:lnTo>
                      <a:lnTo>
                        <a:pt x="577" y="387"/>
                      </a:lnTo>
                      <a:lnTo>
                        <a:pt x="493" y="327"/>
                      </a:lnTo>
                      <a:lnTo>
                        <a:pt x="428" y="320"/>
                      </a:lnTo>
                      <a:lnTo>
                        <a:pt x="384" y="337"/>
                      </a:lnTo>
                      <a:lnTo>
                        <a:pt x="353" y="363"/>
                      </a:lnTo>
                      <a:lnTo>
                        <a:pt x="321" y="274"/>
                      </a:lnTo>
                      <a:lnTo>
                        <a:pt x="275" y="217"/>
                      </a:lnTo>
                      <a:lnTo>
                        <a:pt x="184" y="152"/>
                      </a:lnTo>
                      <a:lnTo>
                        <a:pt x="145" y="130"/>
                      </a:lnTo>
                      <a:lnTo>
                        <a:pt x="123" y="152"/>
                      </a:lnTo>
                      <a:lnTo>
                        <a:pt x="174" y="197"/>
                      </a:lnTo>
                      <a:lnTo>
                        <a:pt x="249" y="241"/>
                      </a:lnTo>
                      <a:lnTo>
                        <a:pt x="290" y="306"/>
                      </a:lnTo>
                      <a:lnTo>
                        <a:pt x="312" y="385"/>
                      </a:lnTo>
                      <a:lnTo>
                        <a:pt x="317" y="462"/>
                      </a:lnTo>
                      <a:lnTo>
                        <a:pt x="295" y="510"/>
                      </a:lnTo>
                      <a:lnTo>
                        <a:pt x="237" y="532"/>
                      </a:lnTo>
                      <a:lnTo>
                        <a:pt x="188" y="513"/>
                      </a:lnTo>
                      <a:lnTo>
                        <a:pt x="128" y="450"/>
                      </a:lnTo>
                      <a:lnTo>
                        <a:pt x="70" y="363"/>
                      </a:lnTo>
                      <a:lnTo>
                        <a:pt x="41" y="257"/>
                      </a:lnTo>
                      <a:lnTo>
                        <a:pt x="46" y="202"/>
                      </a:lnTo>
                      <a:lnTo>
                        <a:pt x="48" y="149"/>
                      </a:lnTo>
                      <a:lnTo>
                        <a:pt x="145" y="87"/>
                      </a:lnTo>
                      <a:lnTo>
                        <a:pt x="278" y="46"/>
                      </a:lnTo>
                      <a:lnTo>
                        <a:pt x="353" y="41"/>
                      </a:lnTo>
                      <a:lnTo>
                        <a:pt x="454" y="58"/>
                      </a:lnTo>
                      <a:lnTo>
                        <a:pt x="582" y="144"/>
                      </a:lnTo>
                      <a:lnTo>
                        <a:pt x="780" y="320"/>
                      </a:lnTo>
                      <a:lnTo>
                        <a:pt x="860" y="433"/>
                      </a:lnTo>
                      <a:lnTo>
                        <a:pt x="913" y="575"/>
                      </a:lnTo>
                      <a:lnTo>
                        <a:pt x="969" y="763"/>
                      </a:lnTo>
                      <a:lnTo>
                        <a:pt x="991" y="917"/>
                      </a:lnTo>
                      <a:lnTo>
                        <a:pt x="981" y="1071"/>
                      </a:lnTo>
                      <a:lnTo>
                        <a:pt x="957" y="1184"/>
                      </a:lnTo>
                      <a:lnTo>
                        <a:pt x="925" y="1256"/>
                      </a:lnTo>
                      <a:lnTo>
                        <a:pt x="846" y="1319"/>
                      </a:lnTo>
                      <a:lnTo>
                        <a:pt x="788" y="1360"/>
                      </a:lnTo>
                      <a:lnTo>
                        <a:pt x="703" y="1386"/>
                      </a:lnTo>
                      <a:lnTo>
                        <a:pt x="643" y="1381"/>
                      </a:lnTo>
                      <a:lnTo>
                        <a:pt x="580" y="1328"/>
                      </a:lnTo>
                      <a:lnTo>
                        <a:pt x="529" y="1254"/>
                      </a:lnTo>
                      <a:lnTo>
                        <a:pt x="481" y="1162"/>
                      </a:lnTo>
                      <a:lnTo>
                        <a:pt x="471" y="1068"/>
                      </a:lnTo>
                      <a:lnTo>
                        <a:pt x="474" y="1030"/>
                      </a:lnTo>
                      <a:lnTo>
                        <a:pt x="495" y="999"/>
                      </a:lnTo>
                      <a:lnTo>
                        <a:pt x="565" y="960"/>
                      </a:lnTo>
                      <a:lnTo>
                        <a:pt x="611" y="943"/>
                      </a:lnTo>
                      <a:lnTo>
                        <a:pt x="657" y="941"/>
                      </a:lnTo>
                      <a:lnTo>
                        <a:pt x="718" y="984"/>
                      </a:lnTo>
                      <a:lnTo>
                        <a:pt x="768" y="1025"/>
                      </a:lnTo>
                      <a:lnTo>
                        <a:pt x="841" y="1107"/>
                      </a:lnTo>
                      <a:lnTo>
                        <a:pt x="846" y="1085"/>
                      </a:lnTo>
                      <a:lnTo>
                        <a:pt x="793" y="1003"/>
                      </a:lnTo>
                      <a:lnTo>
                        <a:pt x="725" y="914"/>
                      </a:lnTo>
                      <a:lnTo>
                        <a:pt x="633" y="893"/>
                      </a:lnTo>
                      <a:lnTo>
                        <a:pt x="561" y="917"/>
                      </a:lnTo>
                      <a:lnTo>
                        <a:pt x="466" y="982"/>
                      </a:lnTo>
                      <a:lnTo>
                        <a:pt x="430" y="1032"/>
                      </a:lnTo>
                      <a:lnTo>
                        <a:pt x="433" y="1100"/>
                      </a:lnTo>
                      <a:lnTo>
                        <a:pt x="437" y="1169"/>
                      </a:lnTo>
                      <a:lnTo>
                        <a:pt x="469" y="1230"/>
                      </a:lnTo>
                      <a:lnTo>
                        <a:pt x="527" y="1314"/>
                      </a:lnTo>
                      <a:lnTo>
                        <a:pt x="577" y="1381"/>
                      </a:lnTo>
                      <a:lnTo>
                        <a:pt x="650" y="1427"/>
                      </a:lnTo>
                      <a:lnTo>
                        <a:pt x="706" y="1439"/>
                      </a:lnTo>
                      <a:lnTo>
                        <a:pt x="766" y="1422"/>
                      </a:lnTo>
                      <a:lnTo>
                        <a:pt x="851" y="1372"/>
                      </a:lnTo>
                      <a:lnTo>
                        <a:pt x="933" y="1302"/>
                      </a:lnTo>
                      <a:lnTo>
                        <a:pt x="983" y="1246"/>
                      </a:lnTo>
                      <a:lnTo>
                        <a:pt x="996" y="1179"/>
                      </a:lnTo>
                      <a:lnTo>
                        <a:pt x="1020" y="1066"/>
                      </a:lnTo>
                      <a:lnTo>
                        <a:pt x="1039" y="975"/>
                      </a:lnTo>
                      <a:lnTo>
                        <a:pt x="1012" y="821"/>
                      </a:lnTo>
                      <a:lnTo>
                        <a:pt x="976" y="640"/>
                      </a:lnTo>
                      <a:lnTo>
                        <a:pt x="921" y="472"/>
                      </a:lnTo>
                      <a:lnTo>
                        <a:pt x="843" y="332"/>
                      </a:lnTo>
                      <a:lnTo>
                        <a:pt x="756" y="233"/>
                      </a:lnTo>
                      <a:lnTo>
                        <a:pt x="645" y="132"/>
                      </a:lnTo>
                      <a:lnTo>
                        <a:pt x="517" y="51"/>
                      </a:lnTo>
                      <a:lnTo>
                        <a:pt x="440" y="12"/>
                      </a:lnTo>
                      <a:lnTo>
                        <a:pt x="333" y="0"/>
                      </a:lnTo>
                      <a:lnTo>
                        <a:pt x="249" y="19"/>
                      </a:lnTo>
                      <a:lnTo>
                        <a:pt x="111" y="65"/>
                      </a:lnTo>
                      <a:lnTo>
                        <a:pt x="34" y="116"/>
                      </a:lnTo>
                      <a:lnTo>
                        <a:pt x="0" y="152"/>
                      </a:lnTo>
                      <a:lnTo>
                        <a:pt x="12" y="202"/>
                      </a:lnTo>
                      <a:lnTo>
                        <a:pt x="14" y="286"/>
                      </a:lnTo>
                      <a:lnTo>
                        <a:pt x="36" y="344"/>
                      </a:lnTo>
                      <a:lnTo>
                        <a:pt x="75" y="431"/>
                      </a:lnTo>
                      <a:lnTo>
                        <a:pt x="140" y="510"/>
                      </a:lnTo>
                      <a:lnTo>
                        <a:pt x="196" y="549"/>
                      </a:lnTo>
                      <a:lnTo>
                        <a:pt x="256" y="549"/>
                      </a:lnTo>
                      <a:lnTo>
                        <a:pt x="317" y="532"/>
                      </a:lnTo>
                      <a:lnTo>
                        <a:pt x="343" y="503"/>
                      </a:lnTo>
                      <a:lnTo>
                        <a:pt x="346" y="460"/>
                      </a:lnTo>
                      <a:lnTo>
                        <a:pt x="348" y="426"/>
                      </a:lnTo>
                      <a:lnTo>
                        <a:pt x="413" y="392"/>
                      </a:lnTo>
                      <a:lnTo>
                        <a:pt x="474" y="373"/>
                      </a:lnTo>
                      <a:lnTo>
                        <a:pt x="524" y="380"/>
                      </a:lnTo>
                      <a:lnTo>
                        <a:pt x="602" y="452"/>
                      </a:lnTo>
                      <a:lnTo>
                        <a:pt x="662" y="520"/>
                      </a:lnTo>
                      <a:lnTo>
                        <a:pt x="708" y="609"/>
                      </a:lnTo>
                      <a:lnTo>
                        <a:pt x="739" y="691"/>
                      </a:lnTo>
                      <a:lnTo>
                        <a:pt x="751" y="775"/>
                      </a:lnTo>
                      <a:lnTo>
                        <a:pt x="744" y="857"/>
                      </a:lnTo>
                      <a:lnTo>
                        <a:pt x="778" y="8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295" name="Freeform 7"/>
                <p:cNvSpPr>
                  <a:spLocks/>
                </p:cNvSpPr>
                <p:nvPr/>
              </p:nvSpPr>
              <p:spPr bwMode="auto">
                <a:xfrm>
                  <a:off x="4805" y="1995"/>
                  <a:ext cx="233" cy="336"/>
                </a:xfrm>
                <a:custGeom>
                  <a:avLst/>
                  <a:gdLst/>
                  <a:ahLst/>
                  <a:cxnLst>
                    <a:cxn ang="0">
                      <a:pos x="77" y="12"/>
                    </a:cxn>
                    <a:cxn ang="0">
                      <a:pos x="35" y="0"/>
                    </a:cxn>
                    <a:cxn ang="0">
                      <a:pos x="0" y="20"/>
                    </a:cxn>
                    <a:cxn ang="0">
                      <a:pos x="30" y="47"/>
                    </a:cxn>
                    <a:cxn ang="0">
                      <a:pos x="84" y="69"/>
                    </a:cxn>
                    <a:cxn ang="0">
                      <a:pos x="134" y="120"/>
                    </a:cxn>
                    <a:cxn ang="0">
                      <a:pos x="181" y="201"/>
                    </a:cxn>
                    <a:cxn ang="0">
                      <a:pos x="196" y="292"/>
                    </a:cxn>
                    <a:cxn ang="0">
                      <a:pos x="188" y="336"/>
                    </a:cxn>
                    <a:cxn ang="0">
                      <a:pos x="228" y="331"/>
                    </a:cxn>
                    <a:cxn ang="0">
                      <a:pos x="233" y="267"/>
                    </a:cxn>
                    <a:cxn ang="0">
                      <a:pos x="206" y="169"/>
                    </a:cxn>
                    <a:cxn ang="0">
                      <a:pos x="159" y="88"/>
                    </a:cxn>
                    <a:cxn ang="0">
                      <a:pos x="99" y="44"/>
                    </a:cxn>
                    <a:cxn ang="0">
                      <a:pos x="77" y="12"/>
                    </a:cxn>
                  </a:cxnLst>
                  <a:rect l="0" t="0" r="r" b="b"/>
                  <a:pathLst>
                    <a:path w="233" h="336">
                      <a:moveTo>
                        <a:pt x="77" y="12"/>
                      </a:moveTo>
                      <a:lnTo>
                        <a:pt x="35" y="0"/>
                      </a:lnTo>
                      <a:lnTo>
                        <a:pt x="0" y="20"/>
                      </a:lnTo>
                      <a:lnTo>
                        <a:pt x="30" y="47"/>
                      </a:lnTo>
                      <a:lnTo>
                        <a:pt x="84" y="69"/>
                      </a:lnTo>
                      <a:lnTo>
                        <a:pt x="134" y="120"/>
                      </a:lnTo>
                      <a:lnTo>
                        <a:pt x="181" y="201"/>
                      </a:lnTo>
                      <a:lnTo>
                        <a:pt x="196" y="292"/>
                      </a:lnTo>
                      <a:lnTo>
                        <a:pt x="188" y="336"/>
                      </a:lnTo>
                      <a:lnTo>
                        <a:pt x="228" y="331"/>
                      </a:lnTo>
                      <a:lnTo>
                        <a:pt x="233" y="267"/>
                      </a:lnTo>
                      <a:lnTo>
                        <a:pt x="206" y="169"/>
                      </a:lnTo>
                      <a:lnTo>
                        <a:pt x="159" y="88"/>
                      </a:lnTo>
                      <a:lnTo>
                        <a:pt x="99" y="44"/>
                      </a:lnTo>
                      <a:lnTo>
                        <a:pt x="7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296" name="Freeform 8"/>
                <p:cNvSpPr>
                  <a:spLocks/>
                </p:cNvSpPr>
                <p:nvPr/>
              </p:nvSpPr>
              <p:spPr bwMode="auto">
                <a:xfrm>
                  <a:off x="4833" y="2135"/>
                  <a:ext cx="99" cy="115"/>
                </a:xfrm>
                <a:custGeom>
                  <a:avLst/>
                  <a:gdLst/>
                  <a:ahLst/>
                  <a:cxnLst>
                    <a:cxn ang="0">
                      <a:pos x="99" y="92"/>
                    </a:cxn>
                    <a:cxn ang="0">
                      <a:pos x="70" y="31"/>
                    </a:cxn>
                    <a:cxn ang="0">
                      <a:pos x="31" y="0"/>
                    </a:cxn>
                    <a:cxn ang="0">
                      <a:pos x="0" y="3"/>
                    </a:cxn>
                    <a:cxn ang="0">
                      <a:pos x="23" y="49"/>
                    </a:cxn>
                    <a:cxn ang="0">
                      <a:pos x="73" y="115"/>
                    </a:cxn>
                    <a:cxn ang="0">
                      <a:pos x="99" y="92"/>
                    </a:cxn>
                  </a:cxnLst>
                  <a:rect l="0" t="0" r="r" b="b"/>
                  <a:pathLst>
                    <a:path w="99" h="115">
                      <a:moveTo>
                        <a:pt x="99" y="92"/>
                      </a:moveTo>
                      <a:lnTo>
                        <a:pt x="70" y="31"/>
                      </a:lnTo>
                      <a:lnTo>
                        <a:pt x="31" y="0"/>
                      </a:lnTo>
                      <a:lnTo>
                        <a:pt x="0" y="3"/>
                      </a:lnTo>
                      <a:lnTo>
                        <a:pt x="23" y="49"/>
                      </a:lnTo>
                      <a:lnTo>
                        <a:pt x="73" y="115"/>
                      </a:lnTo>
                      <a:lnTo>
                        <a:pt x="99" y="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297" name="Freeform 9"/>
                <p:cNvSpPr>
                  <a:spLocks/>
                </p:cNvSpPr>
                <p:nvPr/>
              </p:nvSpPr>
              <p:spPr bwMode="auto">
                <a:xfrm>
                  <a:off x="4574" y="1115"/>
                  <a:ext cx="130" cy="243"/>
                </a:xfrm>
                <a:custGeom>
                  <a:avLst/>
                  <a:gdLst/>
                  <a:ahLst/>
                  <a:cxnLst>
                    <a:cxn ang="0">
                      <a:pos x="130" y="208"/>
                    </a:cxn>
                    <a:cxn ang="0">
                      <a:pos x="102" y="102"/>
                    </a:cxn>
                    <a:cxn ang="0">
                      <a:pos x="41" y="25"/>
                    </a:cxn>
                    <a:cxn ang="0">
                      <a:pos x="0" y="0"/>
                    </a:cxn>
                    <a:cxn ang="0">
                      <a:pos x="18" y="25"/>
                    </a:cxn>
                    <a:cxn ang="0">
                      <a:pos x="76" y="87"/>
                    </a:cxn>
                    <a:cxn ang="0">
                      <a:pos x="97" y="151"/>
                    </a:cxn>
                    <a:cxn ang="0">
                      <a:pos x="107" y="243"/>
                    </a:cxn>
                    <a:cxn ang="0">
                      <a:pos x="130" y="208"/>
                    </a:cxn>
                  </a:cxnLst>
                  <a:rect l="0" t="0" r="r" b="b"/>
                  <a:pathLst>
                    <a:path w="130" h="243">
                      <a:moveTo>
                        <a:pt x="130" y="208"/>
                      </a:moveTo>
                      <a:lnTo>
                        <a:pt x="102" y="102"/>
                      </a:lnTo>
                      <a:lnTo>
                        <a:pt x="41" y="25"/>
                      </a:lnTo>
                      <a:lnTo>
                        <a:pt x="0" y="0"/>
                      </a:lnTo>
                      <a:lnTo>
                        <a:pt x="18" y="25"/>
                      </a:lnTo>
                      <a:lnTo>
                        <a:pt x="76" y="87"/>
                      </a:lnTo>
                      <a:lnTo>
                        <a:pt x="97" y="151"/>
                      </a:lnTo>
                      <a:lnTo>
                        <a:pt x="107" y="243"/>
                      </a:lnTo>
                      <a:lnTo>
                        <a:pt x="130" y="2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298" name="Freeform 10"/>
                <p:cNvSpPr>
                  <a:spLocks/>
                </p:cNvSpPr>
                <p:nvPr/>
              </p:nvSpPr>
              <p:spPr bwMode="auto">
                <a:xfrm>
                  <a:off x="4412" y="1239"/>
                  <a:ext cx="118" cy="147"/>
                </a:xfrm>
                <a:custGeom>
                  <a:avLst/>
                  <a:gdLst/>
                  <a:ahLst/>
                  <a:cxnLst>
                    <a:cxn ang="0">
                      <a:pos x="100" y="147"/>
                    </a:cxn>
                    <a:cxn ang="0">
                      <a:pos x="118" y="142"/>
                    </a:cxn>
                    <a:cxn ang="0">
                      <a:pos x="110" y="112"/>
                    </a:cxn>
                    <a:cxn ang="0">
                      <a:pos x="110" y="89"/>
                    </a:cxn>
                    <a:cxn ang="0">
                      <a:pos x="77" y="41"/>
                    </a:cxn>
                    <a:cxn ang="0">
                      <a:pos x="41" y="8"/>
                    </a:cxn>
                    <a:cxn ang="0">
                      <a:pos x="13" y="0"/>
                    </a:cxn>
                    <a:cxn ang="0">
                      <a:pos x="0" y="18"/>
                    </a:cxn>
                    <a:cxn ang="0">
                      <a:pos x="28" y="63"/>
                    </a:cxn>
                    <a:cxn ang="0">
                      <a:pos x="67" y="122"/>
                    </a:cxn>
                    <a:cxn ang="0">
                      <a:pos x="100" y="147"/>
                    </a:cxn>
                  </a:cxnLst>
                  <a:rect l="0" t="0" r="r" b="b"/>
                  <a:pathLst>
                    <a:path w="118" h="147">
                      <a:moveTo>
                        <a:pt x="100" y="147"/>
                      </a:moveTo>
                      <a:lnTo>
                        <a:pt x="118" y="142"/>
                      </a:lnTo>
                      <a:lnTo>
                        <a:pt x="110" y="112"/>
                      </a:lnTo>
                      <a:lnTo>
                        <a:pt x="110" y="89"/>
                      </a:lnTo>
                      <a:lnTo>
                        <a:pt x="77" y="41"/>
                      </a:lnTo>
                      <a:lnTo>
                        <a:pt x="41" y="8"/>
                      </a:lnTo>
                      <a:lnTo>
                        <a:pt x="13" y="0"/>
                      </a:lnTo>
                      <a:lnTo>
                        <a:pt x="0" y="18"/>
                      </a:lnTo>
                      <a:lnTo>
                        <a:pt x="28" y="63"/>
                      </a:lnTo>
                      <a:lnTo>
                        <a:pt x="67" y="122"/>
                      </a:lnTo>
                      <a:lnTo>
                        <a:pt x="100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2311" name="Group 23"/>
              <p:cNvGrpSpPr>
                <a:grpSpLocks/>
              </p:cNvGrpSpPr>
              <p:nvPr/>
            </p:nvGrpSpPr>
            <p:grpSpPr bwMode="auto">
              <a:xfrm>
                <a:off x="3830" y="1457"/>
                <a:ext cx="1301" cy="1360"/>
                <a:chOff x="3830" y="1457"/>
                <a:chExt cx="1301" cy="1360"/>
              </a:xfrm>
            </p:grpSpPr>
            <p:sp>
              <p:nvSpPr>
                <p:cNvPr id="12305" name="Freeform 17"/>
                <p:cNvSpPr>
                  <a:spLocks/>
                </p:cNvSpPr>
                <p:nvPr/>
              </p:nvSpPr>
              <p:spPr bwMode="auto">
                <a:xfrm>
                  <a:off x="4179" y="1761"/>
                  <a:ext cx="362" cy="505"/>
                </a:xfrm>
                <a:custGeom>
                  <a:avLst/>
                  <a:gdLst/>
                  <a:ahLst/>
                  <a:cxnLst>
                    <a:cxn ang="0">
                      <a:pos x="205" y="44"/>
                    </a:cxn>
                    <a:cxn ang="0">
                      <a:pos x="113" y="0"/>
                    </a:cxn>
                    <a:cxn ang="0">
                      <a:pos x="39" y="10"/>
                    </a:cxn>
                    <a:cxn ang="0">
                      <a:pos x="0" y="44"/>
                    </a:cxn>
                    <a:cxn ang="0">
                      <a:pos x="0" y="97"/>
                    </a:cxn>
                    <a:cxn ang="0">
                      <a:pos x="34" y="141"/>
                    </a:cxn>
                    <a:cxn ang="0">
                      <a:pos x="98" y="219"/>
                    </a:cxn>
                    <a:cxn ang="0">
                      <a:pos x="132" y="291"/>
                    </a:cxn>
                    <a:cxn ang="0">
                      <a:pos x="142" y="364"/>
                    </a:cxn>
                    <a:cxn ang="0">
                      <a:pos x="132" y="437"/>
                    </a:cxn>
                    <a:cxn ang="0">
                      <a:pos x="147" y="481"/>
                    </a:cxn>
                    <a:cxn ang="0">
                      <a:pos x="186" y="505"/>
                    </a:cxn>
                    <a:cxn ang="0">
                      <a:pos x="264" y="500"/>
                    </a:cxn>
                    <a:cxn ang="0">
                      <a:pos x="318" y="461"/>
                    </a:cxn>
                    <a:cxn ang="0">
                      <a:pos x="357" y="369"/>
                    </a:cxn>
                    <a:cxn ang="0">
                      <a:pos x="362" y="267"/>
                    </a:cxn>
                    <a:cxn ang="0">
                      <a:pos x="328" y="175"/>
                    </a:cxn>
                    <a:cxn ang="0">
                      <a:pos x="269" y="83"/>
                    </a:cxn>
                    <a:cxn ang="0">
                      <a:pos x="205" y="44"/>
                    </a:cxn>
                  </a:cxnLst>
                  <a:rect l="0" t="0" r="r" b="b"/>
                  <a:pathLst>
                    <a:path w="362" h="505">
                      <a:moveTo>
                        <a:pt x="205" y="44"/>
                      </a:moveTo>
                      <a:lnTo>
                        <a:pt x="113" y="0"/>
                      </a:lnTo>
                      <a:lnTo>
                        <a:pt x="39" y="10"/>
                      </a:lnTo>
                      <a:lnTo>
                        <a:pt x="0" y="44"/>
                      </a:lnTo>
                      <a:lnTo>
                        <a:pt x="0" y="97"/>
                      </a:lnTo>
                      <a:lnTo>
                        <a:pt x="34" y="141"/>
                      </a:lnTo>
                      <a:lnTo>
                        <a:pt x="98" y="219"/>
                      </a:lnTo>
                      <a:lnTo>
                        <a:pt x="132" y="291"/>
                      </a:lnTo>
                      <a:lnTo>
                        <a:pt x="142" y="364"/>
                      </a:lnTo>
                      <a:lnTo>
                        <a:pt x="132" y="437"/>
                      </a:lnTo>
                      <a:lnTo>
                        <a:pt x="147" y="481"/>
                      </a:lnTo>
                      <a:lnTo>
                        <a:pt x="186" y="505"/>
                      </a:lnTo>
                      <a:lnTo>
                        <a:pt x="264" y="500"/>
                      </a:lnTo>
                      <a:lnTo>
                        <a:pt x="318" y="461"/>
                      </a:lnTo>
                      <a:lnTo>
                        <a:pt x="357" y="369"/>
                      </a:lnTo>
                      <a:lnTo>
                        <a:pt x="362" y="267"/>
                      </a:lnTo>
                      <a:lnTo>
                        <a:pt x="328" y="175"/>
                      </a:lnTo>
                      <a:lnTo>
                        <a:pt x="269" y="83"/>
                      </a:lnTo>
                      <a:lnTo>
                        <a:pt x="205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306" name="Freeform 18"/>
                <p:cNvSpPr>
                  <a:spLocks/>
                </p:cNvSpPr>
                <p:nvPr/>
              </p:nvSpPr>
              <p:spPr bwMode="auto">
                <a:xfrm>
                  <a:off x="4111" y="2158"/>
                  <a:ext cx="315" cy="659"/>
                </a:xfrm>
                <a:custGeom>
                  <a:avLst/>
                  <a:gdLst/>
                  <a:ahLst/>
                  <a:cxnLst>
                    <a:cxn ang="0">
                      <a:pos x="256" y="0"/>
                    </a:cxn>
                    <a:cxn ang="0">
                      <a:pos x="310" y="0"/>
                    </a:cxn>
                    <a:cxn ang="0">
                      <a:pos x="315" y="48"/>
                    </a:cxn>
                    <a:cxn ang="0">
                      <a:pos x="276" y="97"/>
                    </a:cxn>
                    <a:cxn ang="0">
                      <a:pos x="202" y="131"/>
                    </a:cxn>
                    <a:cxn ang="0">
                      <a:pos x="158" y="189"/>
                    </a:cxn>
                    <a:cxn ang="0">
                      <a:pos x="118" y="281"/>
                    </a:cxn>
                    <a:cxn ang="0">
                      <a:pos x="113" y="320"/>
                    </a:cxn>
                    <a:cxn ang="0">
                      <a:pos x="138" y="344"/>
                    </a:cxn>
                    <a:cxn ang="0">
                      <a:pos x="207" y="397"/>
                    </a:cxn>
                    <a:cxn ang="0">
                      <a:pos x="271" y="494"/>
                    </a:cxn>
                    <a:cxn ang="0">
                      <a:pos x="295" y="572"/>
                    </a:cxn>
                    <a:cxn ang="0">
                      <a:pos x="300" y="615"/>
                    </a:cxn>
                    <a:cxn ang="0">
                      <a:pos x="256" y="630"/>
                    </a:cxn>
                    <a:cxn ang="0">
                      <a:pos x="177" y="625"/>
                    </a:cxn>
                    <a:cxn ang="0">
                      <a:pos x="64" y="659"/>
                    </a:cxn>
                    <a:cxn ang="0">
                      <a:pos x="25" y="640"/>
                    </a:cxn>
                    <a:cxn ang="0">
                      <a:pos x="0" y="586"/>
                    </a:cxn>
                    <a:cxn ang="0">
                      <a:pos x="20" y="577"/>
                    </a:cxn>
                    <a:cxn ang="0">
                      <a:pos x="123" y="577"/>
                    </a:cxn>
                    <a:cxn ang="0">
                      <a:pos x="251" y="581"/>
                    </a:cxn>
                    <a:cxn ang="0">
                      <a:pos x="256" y="548"/>
                    </a:cxn>
                    <a:cxn ang="0">
                      <a:pos x="221" y="475"/>
                    </a:cxn>
                    <a:cxn ang="0">
                      <a:pos x="162" y="417"/>
                    </a:cxn>
                    <a:cxn ang="0">
                      <a:pos x="64" y="368"/>
                    </a:cxn>
                    <a:cxn ang="0">
                      <a:pos x="49" y="330"/>
                    </a:cxn>
                    <a:cxn ang="0">
                      <a:pos x="69" y="257"/>
                    </a:cxn>
                    <a:cxn ang="0">
                      <a:pos x="98" y="165"/>
                    </a:cxn>
                    <a:cxn ang="0">
                      <a:pos x="172" y="78"/>
                    </a:cxn>
                    <a:cxn ang="0">
                      <a:pos x="256" y="0"/>
                    </a:cxn>
                  </a:cxnLst>
                  <a:rect l="0" t="0" r="r" b="b"/>
                  <a:pathLst>
                    <a:path w="315" h="659">
                      <a:moveTo>
                        <a:pt x="256" y="0"/>
                      </a:moveTo>
                      <a:lnTo>
                        <a:pt x="310" y="0"/>
                      </a:lnTo>
                      <a:lnTo>
                        <a:pt x="315" y="48"/>
                      </a:lnTo>
                      <a:lnTo>
                        <a:pt x="276" y="97"/>
                      </a:lnTo>
                      <a:lnTo>
                        <a:pt x="202" y="131"/>
                      </a:lnTo>
                      <a:lnTo>
                        <a:pt x="158" y="189"/>
                      </a:lnTo>
                      <a:lnTo>
                        <a:pt x="118" y="281"/>
                      </a:lnTo>
                      <a:lnTo>
                        <a:pt x="113" y="320"/>
                      </a:lnTo>
                      <a:lnTo>
                        <a:pt x="138" y="344"/>
                      </a:lnTo>
                      <a:lnTo>
                        <a:pt x="207" y="397"/>
                      </a:lnTo>
                      <a:lnTo>
                        <a:pt x="271" y="494"/>
                      </a:lnTo>
                      <a:lnTo>
                        <a:pt x="295" y="572"/>
                      </a:lnTo>
                      <a:lnTo>
                        <a:pt x="300" y="615"/>
                      </a:lnTo>
                      <a:lnTo>
                        <a:pt x="256" y="630"/>
                      </a:lnTo>
                      <a:lnTo>
                        <a:pt x="177" y="625"/>
                      </a:lnTo>
                      <a:lnTo>
                        <a:pt x="64" y="659"/>
                      </a:lnTo>
                      <a:lnTo>
                        <a:pt x="25" y="640"/>
                      </a:lnTo>
                      <a:lnTo>
                        <a:pt x="0" y="586"/>
                      </a:lnTo>
                      <a:lnTo>
                        <a:pt x="20" y="577"/>
                      </a:lnTo>
                      <a:lnTo>
                        <a:pt x="123" y="577"/>
                      </a:lnTo>
                      <a:lnTo>
                        <a:pt x="251" y="581"/>
                      </a:lnTo>
                      <a:lnTo>
                        <a:pt x="256" y="548"/>
                      </a:lnTo>
                      <a:lnTo>
                        <a:pt x="221" y="475"/>
                      </a:lnTo>
                      <a:lnTo>
                        <a:pt x="162" y="417"/>
                      </a:lnTo>
                      <a:lnTo>
                        <a:pt x="64" y="368"/>
                      </a:lnTo>
                      <a:lnTo>
                        <a:pt x="49" y="330"/>
                      </a:lnTo>
                      <a:lnTo>
                        <a:pt x="69" y="257"/>
                      </a:lnTo>
                      <a:lnTo>
                        <a:pt x="98" y="165"/>
                      </a:lnTo>
                      <a:lnTo>
                        <a:pt x="172" y="78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307" name="Freeform 19"/>
                <p:cNvSpPr>
                  <a:spLocks/>
                </p:cNvSpPr>
                <p:nvPr/>
              </p:nvSpPr>
              <p:spPr bwMode="auto">
                <a:xfrm>
                  <a:off x="4414" y="2172"/>
                  <a:ext cx="483" cy="602"/>
                </a:xfrm>
                <a:custGeom>
                  <a:avLst/>
                  <a:gdLst/>
                  <a:ahLst/>
                  <a:cxnLst>
                    <a:cxn ang="0">
                      <a:pos x="146" y="29"/>
                    </a:cxn>
                    <a:cxn ang="0">
                      <a:pos x="49" y="0"/>
                    </a:cxn>
                    <a:cxn ang="0">
                      <a:pos x="5" y="19"/>
                    </a:cxn>
                    <a:cxn ang="0">
                      <a:pos x="0" y="58"/>
                    </a:cxn>
                    <a:cxn ang="0">
                      <a:pos x="15" y="83"/>
                    </a:cxn>
                    <a:cxn ang="0">
                      <a:pos x="93" y="83"/>
                    </a:cxn>
                    <a:cxn ang="0">
                      <a:pos x="166" y="107"/>
                    </a:cxn>
                    <a:cxn ang="0">
                      <a:pos x="239" y="194"/>
                    </a:cxn>
                    <a:cxn ang="0">
                      <a:pos x="263" y="272"/>
                    </a:cxn>
                    <a:cxn ang="0">
                      <a:pos x="215" y="330"/>
                    </a:cxn>
                    <a:cxn ang="0">
                      <a:pos x="185" y="418"/>
                    </a:cxn>
                    <a:cxn ang="0">
                      <a:pos x="166" y="510"/>
                    </a:cxn>
                    <a:cxn ang="0">
                      <a:pos x="176" y="568"/>
                    </a:cxn>
                    <a:cxn ang="0">
                      <a:pos x="224" y="568"/>
                    </a:cxn>
                    <a:cxn ang="0">
                      <a:pos x="283" y="553"/>
                    </a:cxn>
                    <a:cxn ang="0">
                      <a:pos x="376" y="573"/>
                    </a:cxn>
                    <a:cxn ang="0">
                      <a:pos x="415" y="602"/>
                    </a:cxn>
                    <a:cxn ang="0">
                      <a:pos x="439" y="597"/>
                    </a:cxn>
                    <a:cxn ang="0">
                      <a:pos x="483" y="529"/>
                    </a:cxn>
                    <a:cxn ang="0">
                      <a:pos x="459" y="515"/>
                    </a:cxn>
                    <a:cxn ang="0">
                      <a:pos x="332" y="495"/>
                    </a:cxn>
                    <a:cxn ang="0">
                      <a:pos x="220" y="519"/>
                    </a:cxn>
                    <a:cxn ang="0">
                      <a:pos x="210" y="505"/>
                    </a:cxn>
                    <a:cxn ang="0">
                      <a:pos x="215" y="442"/>
                    </a:cxn>
                    <a:cxn ang="0">
                      <a:pos x="249" y="359"/>
                    </a:cxn>
                    <a:cxn ang="0">
                      <a:pos x="302" y="301"/>
                    </a:cxn>
                    <a:cxn ang="0">
                      <a:pos x="322" y="272"/>
                    </a:cxn>
                    <a:cxn ang="0">
                      <a:pos x="312" y="228"/>
                    </a:cxn>
                    <a:cxn ang="0">
                      <a:pos x="268" y="146"/>
                    </a:cxn>
                    <a:cxn ang="0">
                      <a:pos x="215" y="78"/>
                    </a:cxn>
                    <a:cxn ang="0">
                      <a:pos x="146" y="29"/>
                    </a:cxn>
                  </a:cxnLst>
                  <a:rect l="0" t="0" r="r" b="b"/>
                  <a:pathLst>
                    <a:path w="483" h="602">
                      <a:moveTo>
                        <a:pt x="146" y="29"/>
                      </a:moveTo>
                      <a:lnTo>
                        <a:pt x="49" y="0"/>
                      </a:lnTo>
                      <a:lnTo>
                        <a:pt x="5" y="19"/>
                      </a:lnTo>
                      <a:lnTo>
                        <a:pt x="0" y="58"/>
                      </a:lnTo>
                      <a:lnTo>
                        <a:pt x="15" y="83"/>
                      </a:lnTo>
                      <a:lnTo>
                        <a:pt x="93" y="83"/>
                      </a:lnTo>
                      <a:lnTo>
                        <a:pt x="166" y="107"/>
                      </a:lnTo>
                      <a:lnTo>
                        <a:pt x="239" y="194"/>
                      </a:lnTo>
                      <a:lnTo>
                        <a:pt x="263" y="272"/>
                      </a:lnTo>
                      <a:lnTo>
                        <a:pt x="215" y="330"/>
                      </a:lnTo>
                      <a:lnTo>
                        <a:pt x="185" y="418"/>
                      </a:lnTo>
                      <a:lnTo>
                        <a:pt x="166" y="510"/>
                      </a:lnTo>
                      <a:lnTo>
                        <a:pt x="176" y="568"/>
                      </a:lnTo>
                      <a:lnTo>
                        <a:pt x="224" y="568"/>
                      </a:lnTo>
                      <a:lnTo>
                        <a:pt x="283" y="553"/>
                      </a:lnTo>
                      <a:lnTo>
                        <a:pt x="376" y="573"/>
                      </a:lnTo>
                      <a:lnTo>
                        <a:pt x="415" y="602"/>
                      </a:lnTo>
                      <a:lnTo>
                        <a:pt x="439" y="597"/>
                      </a:lnTo>
                      <a:lnTo>
                        <a:pt x="483" y="529"/>
                      </a:lnTo>
                      <a:lnTo>
                        <a:pt x="459" y="515"/>
                      </a:lnTo>
                      <a:lnTo>
                        <a:pt x="332" y="495"/>
                      </a:lnTo>
                      <a:lnTo>
                        <a:pt x="220" y="519"/>
                      </a:lnTo>
                      <a:lnTo>
                        <a:pt x="210" y="505"/>
                      </a:lnTo>
                      <a:lnTo>
                        <a:pt x="215" y="442"/>
                      </a:lnTo>
                      <a:lnTo>
                        <a:pt x="249" y="359"/>
                      </a:lnTo>
                      <a:lnTo>
                        <a:pt x="302" y="301"/>
                      </a:lnTo>
                      <a:lnTo>
                        <a:pt x="322" y="272"/>
                      </a:lnTo>
                      <a:lnTo>
                        <a:pt x="312" y="228"/>
                      </a:lnTo>
                      <a:lnTo>
                        <a:pt x="268" y="146"/>
                      </a:lnTo>
                      <a:lnTo>
                        <a:pt x="215" y="78"/>
                      </a:lnTo>
                      <a:lnTo>
                        <a:pt x="146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308" name="Freeform 20"/>
                <p:cNvSpPr>
                  <a:spLocks/>
                </p:cNvSpPr>
                <p:nvPr/>
              </p:nvSpPr>
              <p:spPr bwMode="auto">
                <a:xfrm>
                  <a:off x="4299" y="1460"/>
                  <a:ext cx="832" cy="390"/>
                </a:xfrm>
                <a:custGeom>
                  <a:avLst/>
                  <a:gdLst/>
                  <a:ahLst/>
                  <a:cxnLst>
                    <a:cxn ang="0">
                      <a:pos x="140" y="302"/>
                    </a:cxn>
                    <a:cxn ang="0">
                      <a:pos x="48" y="297"/>
                    </a:cxn>
                    <a:cxn ang="0">
                      <a:pos x="0" y="322"/>
                    </a:cxn>
                    <a:cxn ang="0">
                      <a:pos x="29" y="375"/>
                    </a:cxn>
                    <a:cxn ang="0">
                      <a:pos x="92" y="390"/>
                    </a:cxn>
                    <a:cxn ang="0">
                      <a:pos x="237" y="385"/>
                    </a:cxn>
                    <a:cxn ang="0">
                      <a:pos x="372" y="380"/>
                    </a:cxn>
                    <a:cxn ang="0">
                      <a:pos x="469" y="371"/>
                    </a:cxn>
                    <a:cxn ang="0">
                      <a:pos x="542" y="302"/>
                    </a:cxn>
                    <a:cxn ang="0">
                      <a:pos x="668" y="171"/>
                    </a:cxn>
                    <a:cxn ang="0">
                      <a:pos x="692" y="117"/>
                    </a:cxn>
                    <a:cxn ang="0">
                      <a:pos x="774" y="102"/>
                    </a:cxn>
                    <a:cxn ang="0">
                      <a:pos x="827" y="54"/>
                    </a:cxn>
                    <a:cxn ang="0">
                      <a:pos x="832" y="0"/>
                    </a:cxn>
                    <a:cxn ang="0">
                      <a:pos x="774" y="0"/>
                    </a:cxn>
                    <a:cxn ang="0">
                      <a:pos x="740" y="34"/>
                    </a:cxn>
                    <a:cxn ang="0">
                      <a:pos x="697" y="34"/>
                    </a:cxn>
                    <a:cxn ang="0">
                      <a:pos x="672" y="24"/>
                    </a:cxn>
                    <a:cxn ang="0">
                      <a:pos x="653" y="73"/>
                    </a:cxn>
                    <a:cxn ang="0">
                      <a:pos x="643" y="117"/>
                    </a:cxn>
                    <a:cxn ang="0">
                      <a:pos x="609" y="171"/>
                    </a:cxn>
                    <a:cxn ang="0">
                      <a:pos x="542" y="234"/>
                    </a:cxn>
                    <a:cxn ang="0">
                      <a:pos x="460" y="307"/>
                    </a:cxn>
                    <a:cxn ang="0">
                      <a:pos x="426" y="327"/>
                    </a:cxn>
                    <a:cxn ang="0">
                      <a:pos x="353" y="332"/>
                    </a:cxn>
                    <a:cxn ang="0">
                      <a:pos x="223" y="312"/>
                    </a:cxn>
                    <a:cxn ang="0">
                      <a:pos x="140" y="302"/>
                    </a:cxn>
                  </a:cxnLst>
                  <a:rect l="0" t="0" r="r" b="b"/>
                  <a:pathLst>
                    <a:path w="832" h="390">
                      <a:moveTo>
                        <a:pt x="140" y="302"/>
                      </a:moveTo>
                      <a:lnTo>
                        <a:pt x="48" y="297"/>
                      </a:lnTo>
                      <a:lnTo>
                        <a:pt x="0" y="322"/>
                      </a:lnTo>
                      <a:lnTo>
                        <a:pt x="29" y="375"/>
                      </a:lnTo>
                      <a:lnTo>
                        <a:pt x="92" y="390"/>
                      </a:lnTo>
                      <a:lnTo>
                        <a:pt x="237" y="385"/>
                      </a:lnTo>
                      <a:lnTo>
                        <a:pt x="372" y="380"/>
                      </a:lnTo>
                      <a:lnTo>
                        <a:pt x="469" y="371"/>
                      </a:lnTo>
                      <a:lnTo>
                        <a:pt x="542" y="302"/>
                      </a:lnTo>
                      <a:lnTo>
                        <a:pt x="668" y="171"/>
                      </a:lnTo>
                      <a:lnTo>
                        <a:pt x="692" y="117"/>
                      </a:lnTo>
                      <a:lnTo>
                        <a:pt x="774" y="102"/>
                      </a:lnTo>
                      <a:lnTo>
                        <a:pt x="827" y="54"/>
                      </a:lnTo>
                      <a:lnTo>
                        <a:pt x="832" y="0"/>
                      </a:lnTo>
                      <a:lnTo>
                        <a:pt x="774" y="0"/>
                      </a:lnTo>
                      <a:lnTo>
                        <a:pt x="740" y="34"/>
                      </a:lnTo>
                      <a:lnTo>
                        <a:pt x="697" y="34"/>
                      </a:lnTo>
                      <a:lnTo>
                        <a:pt x="672" y="24"/>
                      </a:lnTo>
                      <a:lnTo>
                        <a:pt x="653" y="73"/>
                      </a:lnTo>
                      <a:lnTo>
                        <a:pt x="643" y="117"/>
                      </a:lnTo>
                      <a:lnTo>
                        <a:pt x="609" y="171"/>
                      </a:lnTo>
                      <a:lnTo>
                        <a:pt x="542" y="234"/>
                      </a:lnTo>
                      <a:lnTo>
                        <a:pt x="460" y="307"/>
                      </a:lnTo>
                      <a:lnTo>
                        <a:pt x="426" y="327"/>
                      </a:lnTo>
                      <a:lnTo>
                        <a:pt x="353" y="332"/>
                      </a:lnTo>
                      <a:lnTo>
                        <a:pt x="223" y="312"/>
                      </a:lnTo>
                      <a:lnTo>
                        <a:pt x="140" y="3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309" name="Freeform 21"/>
                <p:cNvSpPr>
                  <a:spLocks/>
                </p:cNvSpPr>
                <p:nvPr/>
              </p:nvSpPr>
              <p:spPr bwMode="auto">
                <a:xfrm>
                  <a:off x="3932" y="1457"/>
                  <a:ext cx="354" cy="310"/>
                </a:xfrm>
                <a:custGeom>
                  <a:avLst/>
                  <a:gdLst/>
                  <a:ahLst/>
                  <a:cxnLst>
                    <a:cxn ang="0">
                      <a:pos x="212" y="53"/>
                    </a:cxn>
                    <a:cxn ang="0">
                      <a:pos x="176" y="37"/>
                    </a:cxn>
                    <a:cxn ang="0">
                      <a:pos x="134" y="33"/>
                    </a:cxn>
                    <a:cxn ang="0">
                      <a:pos x="90" y="41"/>
                    </a:cxn>
                    <a:cxn ang="0">
                      <a:pos x="45" y="60"/>
                    </a:cxn>
                    <a:cxn ang="0">
                      <a:pos x="15" y="79"/>
                    </a:cxn>
                    <a:cxn ang="0">
                      <a:pos x="2" y="106"/>
                    </a:cxn>
                    <a:cxn ang="0">
                      <a:pos x="0" y="151"/>
                    </a:cxn>
                    <a:cxn ang="0">
                      <a:pos x="19" y="200"/>
                    </a:cxn>
                    <a:cxn ang="0">
                      <a:pos x="40" y="231"/>
                    </a:cxn>
                    <a:cxn ang="0">
                      <a:pos x="72" y="264"/>
                    </a:cxn>
                    <a:cxn ang="0">
                      <a:pos x="99" y="286"/>
                    </a:cxn>
                    <a:cxn ang="0">
                      <a:pos x="150" y="307"/>
                    </a:cxn>
                    <a:cxn ang="0">
                      <a:pos x="197" y="310"/>
                    </a:cxn>
                    <a:cxn ang="0">
                      <a:pos x="238" y="305"/>
                    </a:cxn>
                    <a:cxn ang="0">
                      <a:pos x="284" y="292"/>
                    </a:cxn>
                    <a:cxn ang="0">
                      <a:pos x="311" y="276"/>
                    </a:cxn>
                    <a:cxn ang="0">
                      <a:pos x="325" y="259"/>
                    </a:cxn>
                    <a:cxn ang="0">
                      <a:pos x="334" y="231"/>
                    </a:cxn>
                    <a:cxn ang="0">
                      <a:pos x="337" y="205"/>
                    </a:cxn>
                    <a:cxn ang="0">
                      <a:pos x="326" y="163"/>
                    </a:cxn>
                    <a:cxn ang="0">
                      <a:pos x="302" y="121"/>
                    </a:cxn>
                    <a:cxn ang="0">
                      <a:pos x="270" y="90"/>
                    </a:cxn>
                    <a:cxn ang="0">
                      <a:pos x="319" y="50"/>
                    </a:cxn>
                    <a:cxn ang="0">
                      <a:pos x="345" y="34"/>
                    </a:cxn>
                    <a:cxn ang="0">
                      <a:pos x="354" y="23"/>
                    </a:cxn>
                    <a:cxn ang="0">
                      <a:pos x="350" y="6"/>
                    </a:cxn>
                    <a:cxn ang="0">
                      <a:pos x="335" y="0"/>
                    </a:cxn>
                    <a:cxn ang="0">
                      <a:pos x="321" y="4"/>
                    </a:cxn>
                    <a:cxn ang="0">
                      <a:pos x="303" y="22"/>
                    </a:cxn>
                    <a:cxn ang="0">
                      <a:pos x="281" y="47"/>
                    </a:cxn>
                    <a:cxn ang="0">
                      <a:pos x="246" y="74"/>
                    </a:cxn>
                    <a:cxn ang="0">
                      <a:pos x="212" y="53"/>
                    </a:cxn>
                  </a:cxnLst>
                  <a:rect l="0" t="0" r="r" b="b"/>
                  <a:pathLst>
                    <a:path w="354" h="310">
                      <a:moveTo>
                        <a:pt x="212" y="53"/>
                      </a:moveTo>
                      <a:lnTo>
                        <a:pt x="176" y="37"/>
                      </a:lnTo>
                      <a:lnTo>
                        <a:pt x="134" y="33"/>
                      </a:lnTo>
                      <a:lnTo>
                        <a:pt x="90" y="41"/>
                      </a:lnTo>
                      <a:lnTo>
                        <a:pt x="45" y="60"/>
                      </a:lnTo>
                      <a:lnTo>
                        <a:pt x="15" y="79"/>
                      </a:lnTo>
                      <a:lnTo>
                        <a:pt x="2" y="106"/>
                      </a:lnTo>
                      <a:lnTo>
                        <a:pt x="0" y="151"/>
                      </a:lnTo>
                      <a:lnTo>
                        <a:pt x="19" y="200"/>
                      </a:lnTo>
                      <a:lnTo>
                        <a:pt x="40" y="231"/>
                      </a:lnTo>
                      <a:lnTo>
                        <a:pt x="72" y="264"/>
                      </a:lnTo>
                      <a:lnTo>
                        <a:pt x="99" y="286"/>
                      </a:lnTo>
                      <a:lnTo>
                        <a:pt x="150" y="307"/>
                      </a:lnTo>
                      <a:lnTo>
                        <a:pt x="197" y="310"/>
                      </a:lnTo>
                      <a:lnTo>
                        <a:pt x="238" y="305"/>
                      </a:lnTo>
                      <a:lnTo>
                        <a:pt x="284" y="292"/>
                      </a:lnTo>
                      <a:lnTo>
                        <a:pt x="311" y="276"/>
                      </a:lnTo>
                      <a:lnTo>
                        <a:pt x="325" y="259"/>
                      </a:lnTo>
                      <a:lnTo>
                        <a:pt x="334" y="231"/>
                      </a:lnTo>
                      <a:lnTo>
                        <a:pt x="337" y="205"/>
                      </a:lnTo>
                      <a:lnTo>
                        <a:pt x="326" y="163"/>
                      </a:lnTo>
                      <a:lnTo>
                        <a:pt x="302" y="121"/>
                      </a:lnTo>
                      <a:lnTo>
                        <a:pt x="270" y="90"/>
                      </a:lnTo>
                      <a:lnTo>
                        <a:pt x="319" y="50"/>
                      </a:lnTo>
                      <a:lnTo>
                        <a:pt x="345" y="34"/>
                      </a:lnTo>
                      <a:lnTo>
                        <a:pt x="354" y="23"/>
                      </a:lnTo>
                      <a:lnTo>
                        <a:pt x="350" y="6"/>
                      </a:lnTo>
                      <a:lnTo>
                        <a:pt x="335" y="0"/>
                      </a:lnTo>
                      <a:lnTo>
                        <a:pt x="321" y="4"/>
                      </a:lnTo>
                      <a:lnTo>
                        <a:pt x="303" y="22"/>
                      </a:lnTo>
                      <a:lnTo>
                        <a:pt x="281" y="47"/>
                      </a:lnTo>
                      <a:lnTo>
                        <a:pt x="246" y="74"/>
                      </a:lnTo>
                      <a:lnTo>
                        <a:pt x="212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2310" name="Freeform 22"/>
                <p:cNvSpPr>
                  <a:spLocks/>
                </p:cNvSpPr>
                <p:nvPr/>
              </p:nvSpPr>
              <p:spPr bwMode="auto">
                <a:xfrm>
                  <a:off x="3830" y="1549"/>
                  <a:ext cx="408" cy="398"/>
                </a:xfrm>
                <a:custGeom>
                  <a:avLst/>
                  <a:gdLst/>
                  <a:ahLst/>
                  <a:cxnLst>
                    <a:cxn ang="0">
                      <a:pos x="381" y="249"/>
                    </a:cxn>
                    <a:cxn ang="0">
                      <a:pos x="345" y="255"/>
                    </a:cxn>
                    <a:cxn ang="0">
                      <a:pos x="290" y="282"/>
                    </a:cxn>
                    <a:cxn ang="0">
                      <a:pos x="188" y="327"/>
                    </a:cxn>
                    <a:cxn ang="0">
                      <a:pos x="131" y="343"/>
                    </a:cxn>
                    <a:cxn ang="0">
                      <a:pos x="82" y="347"/>
                    </a:cxn>
                    <a:cxn ang="0">
                      <a:pos x="61" y="335"/>
                    </a:cxn>
                    <a:cxn ang="0">
                      <a:pos x="47" y="306"/>
                    </a:cxn>
                    <a:cxn ang="0">
                      <a:pos x="35" y="253"/>
                    </a:cxn>
                    <a:cxn ang="0">
                      <a:pos x="31" y="200"/>
                    </a:cxn>
                    <a:cxn ang="0">
                      <a:pos x="39" y="155"/>
                    </a:cxn>
                    <a:cxn ang="0">
                      <a:pos x="49" y="133"/>
                    </a:cxn>
                    <a:cxn ang="0">
                      <a:pos x="65" y="118"/>
                    </a:cxn>
                    <a:cxn ang="0">
                      <a:pos x="84" y="122"/>
                    </a:cxn>
                    <a:cxn ang="0">
                      <a:pos x="94" y="147"/>
                    </a:cxn>
                    <a:cxn ang="0">
                      <a:pos x="102" y="167"/>
                    </a:cxn>
                    <a:cxn ang="0">
                      <a:pos x="110" y="173"/>
                    </a:cxn>
                    <a:cxn ang="0">
                      <a:pos x="124" y="171"/>
                    </a:cxn>
                    <a:cxn ang="0">
                      <a:pos x="126" y="153"/>
                    </a:cxn>
                    <a:cxn ang="0">
                      <a:pos x="112" y="131"/>
                    </a:cxn>
                    <a:cxn ang="0">
                      <a:pos x="88" y="110"/>
                    </a:cxn>
                    <a:cxn ang="0">
                      <a:pos x="63" y="96"/>
                    </a:cxn>
                    <a:cxn ang="0">
                      <a:pos x="47" y="86"/>
                    </a:cxn>
                    <a:cxn ang="0">
                      <a:pos x="37" y="69"/>
                    </a:cxn>
                    <a:cxn ang="0">
                      <a:pos x="33" y="41"/>
                    </a:cxn>
                    <a:cxn ang="0">
                      <a:pos x="45" y="22"/>
                    </a:cxn>
                    <a:cxn ang="0">
                      <a:pos x="57" y="27"/>
                    </a:cxn>
                    <a:cxn ang="0">
                      <a:pos x="71" y="33"/>
                    </a:cxn>
                    <a:cxn ang="0">
                      <a:pos x="80" y="18"/>
                    </a:cxn>
                    <a:cxn ang="0">
                      <a:pos x="78" y="2"/>
                    </a:cxn>
                    <a:cxn ang="0">
                      <a:pos x="61" y="0"/>
                    </a:cxn>
                    <a:cxn ang="0">
                      <a:pos x="41" y="4"/>
                    </a:cxn>
                    <a:cxn ang="0">
                      <a:pos x="24" y="16"/>
                    </a:cxn>
                    <a:cxn ang="0">
                      <a:pos x="10" y="37"/>
                    </a:cxn>
                    <a:cxn ang="0">
                      <a:pos x="8" y="61"/>
                    </a:cxn>
                    <a:cxn ang="0">
                      <a:pos x="10" y="86"/>
                    </a:cxn>
                    <a:cxn ang="0">
                      <a:pos x="14" y="110"/>
                    </a:cxn>
                    <a:cxn ang="0">
                      <a:pos x="16" y="137"/>
                    </a:cxn>
                    <a:cxn ang="0">
                      <a:pos x="8" y="178"/>
                    </a:cxn>
                    <a:cxn ang="0">
                      <a:pos x="2" y="206"/>
                    </a:cxn>
                    <a:cxn ang="0">
                      <a:pos x="0" y="247"/>
                    </a:cxn>
                    <a:cxn ang="0">
                      <a:pos x="2" y="280"/>
                    </a:cxn>
                    <a:cxn ang="0">
                      <a:pos x="6" y="312"/>
                    </a:cxn>
                    <a:cxn ang="0">
                      <a:pos x="14" y="349"/>
                    </a:cxn>
                    <a:cxn ang="0">
                      <a:pos x="24" y="374"/>
                    </a:cxn>
                    <a:cxn ang="0">
                      <a:pos x="41" y="392"/>
                    </a:cxn>
                    <a:cxn ang="0">
                      <a:pos x="69" y="398"/>
                    </a:cxn>
                    <a:cxn ang="0">
                      <a:pos x="104" y="394"/>
                    </a:cxn>
                    <a:cxn ang="0">
                      <a:pos x="161" y="388"/>
                    </a:cxn>
                    <a:cxn ang="0">
                      <a:pos x="222" y="376"/>
                    </a:cxn>
                    <a:cxn ang="0">
                      <a:pos x="286" y="359"/>
                    </a:cxn>
                    <a:cxn ang="0">
                      <a:pos x="326" y="351"/>
                    </a:cxn>
                    <a:cxn ang="0">
                      <a:pos x="365" y="341"/>
                    </a:cxn>
                    <a:cxn ang="0">
                      <a:pos x="404" y="327"/>
                    </a:cxn>
                    <a:cxn ang="0">
                      <a:pos x="408" y="302"/>
                    </a:cxn>
                    <a:cxn ang="0">
                      <a:pos x="404" y="278"/>
                    </a:cxn>
                    <a:cxn ang="0">
                      <a:pos x="381" y="249"/>
                    </a:cxn>
                  </a:cxnLst>
                  <a:rect l="0" t="0" r="r" b="b"/>
                  <a:pathLst>
                    <a:path w="408" h="398">
                      <a:moveTo>
                        <a:pt x="381" y="249"/>
                      </a:moveTo>
                      <a:lnTo>
                        <a:pt x="345" y="255"/>
                      </a:lnTo>
                      <a:lnTo>
                        <a:pt x="290" y="282"/>
                      </a:lnTo>
                      <a:lnTo>
                        <a:pt x="188" y="327"/>
                      </a:lnTo>
                      <a:lnTo>
                        <a:pt x="131" y="343"/>
                      </a:lnTo>
                      <a:lnTo>
                        <a:pt x="82" y="347"/>
                      </a:lnTo>
                      <a:lnTo>
                        <a:pt x="61" y="335"/>
                      </a:lnTo>
                      <a:lnTo>
                        <a:pt x="47" y="306"/>
                      </a:lnTo>
                      <a:lnTo>
                        <a:pt x="35" y="253"/>
                      </a:lnTo>
                      <a:lnTo>
                        <a:pt x="31" y="200"/>
                      </a:lnTo>
                      <a:lnTo>
                        <a:pt x="39" y="155"/>
                      </a:lnTo>
                      <a:lnTo>
                        <a:pt x="49" y="133"/>
                      </a:lnTo>
                      <a:lnTo>
                        <a:pt x="65" y="118"/>
                      </a:lnTo>
                      <a:lnTo>
                        <a:pt x="84" y="122"/>
                      </a:lnTo>
                      <a:lnTo>
                        <a:pt x="94" y="147"/>
                      </a:lnTo>
                      <a:lnTo>
                        <a:pt x="102" y="167"/>
                      </a:lnTo>
                      <a:lnTo>
                        <a:pt x="110" y="173"/>
                      </a:lnTo>
                      <a:lnTo>
                        <a:pt x="124" y="171"/>
                      </a:lnTo>
                      <a:lnTo>
                        <a:pt x="126" y="153"/>
                      </a:lnTo>
                      <a:lnTo>
                        <a:pt x="112" y="131"/>
                      </a:lnTo>
                      <a:lnTo>
                        <a:pt x="88" y="110"/>
                      </a:lnTo>
                      <a:lnTo>
                        <a:pt x="63" y="96"/>
                      </a:lnTo>
                      <a:lnTo>
                        <a:pt x="47" y="86"/>
                      </a:lnTo>
                      <a:lnTo>
                        <a:pt x="37" y="69"/>
                      </a:lnTo>
                      <a:lnTo>
                        <a:pt x="33" y="41"/>
                      </a:lnTo>
                      <a:lnTo>
                        <a:pt x="45" y="22"/>
                      </a:lnTo>
                      <a:lnTo>
                        <a:pt x="57" y="27"/>
                      </a:lnTo>
                      <a:lnTo>
                        <a:pt x="71" y="33"/>
                      </a:lnTo>
                      <a:lnTo>
                        <a:pt x="80" y="18"/>
                      </a:lnTo>
                      <a:lnTo>
                        <a:pt x="78" y="2"/>
                      </a:lnTo>
                      <a:lnTo>
                        <a:pt x="61" y="0"/>
                      </a:lnTo>
                      <a:lnTo>
                        <a:pt x="41" y="4"/>
                      </a:lnTo>
                      <a:lnTo>
                        <a:pt x="24" y="16"/>
                      </a:lnTo>
                      <a:lnTo>
                        <a:pt x="10" y="37"/>
                      </a:lnTo>
                      <a:lnTo>
                        <a:pt x="8" y="61"/>
                      </a:lnTo>
                      <a:lnTo>
                        <a:pt x="10" y="86"/>
                      </a:lnTo>
                      <a:lnTo>
                        <a:pt x="14" y="110"/>
                      </a:lnTo>
                      <a:lnTo>
                        <a:pt x="16" y="137"/>
                      </a:lnTo>
                      <a:lnTo>
                        <a:pt x="8" y="178"/>
                      </a:lnTo>
                      <a:lnTo>
                        <a:pt x="2" y="206"/>
                      </a:lnTo>
                      <a:lnTo>
                        <a:pt x="0" y="247"/>
                      </a:lnTo>
                      <a:lnTo>
                        <a:pt x="2" y="280"/>
                      </a:lnTo>
                      <a:lnTo>
                        <a:pt x="6" y="312"/>
                      </a:lnTo>
                      <a:lnTo>
                        <a:pt x="14" y="349"/>
                      </a:lnTo>
                      <a:lnTo>
                        <a:pt x="24" y="374"/>
                      </a:lnTo>
                      <a:lnTo>
                        <a:pt x="41" y="392"/>
                      </a:lnTo>
                      <a:lnTo>
                        <a:pt x="69" y="398"/>
                      </a:lnTo>
                      <a:lnTo>
                        <a:pt x="104" y="394"/>
                      </a:lnTo>
                      <a:lnTo>
                        <a:pt x="161" y="388"/>
                      </a:lnTo>
                      <a:lnTo>
                        <a:pt x="222" y="376"/>
                      </a:lnTo>
                      <a:lnTo>
                        <a:pt x="286" y="359"/>
                      </a:lnTo>
                      <a:lnTo>
                        <a:pt x="326" y="351"/>
                      </a:lnTo>
                      <a:lnTo>
                        <a:pt x="365" y="341"/>
                      </a:lnTo>
                      <a:lnTo>
                        <a:pt x="404" y="327"/>
                      </a:lnTo>
                      <a:lnTo>
                        <a:pt x="408" y="302"/>
                      </a:lnTo>
                      <a:lnTo>
                        <a:pt x="404" y="278"/>
                      </a:lnTo>
                      <a:lnTo>
                        <a:pt x="381" y="2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41" name="TextBox 40"/>
          <p:cNvSpPr txBox="1"/>
          <p:nvPr/>
        </p:nvSpPr>
        <p:spPr>
          <a:xfrm>
            <a:off x="6084168" y="48691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癌細胞呼叫 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-0.06797 C 0.06945 -0.07214 0.07761 -0.08485 0.08542 -0.09318 C 0.08698 -0.09479 0.08837 -0.09641 0.09011 -0.09757 C 0.09323 -0.09942 0.09965 -0.10173 0.09965 -0.1015 C 0.10695 -0.1082 0.11511 -0.11283 0.12344 -0.11653 C 0.12517 -0.11722 0.12639 -0.11977 0.12813 -0.12069 C 0.13281 -0.12347 0.13837 -0.12347 0.14254 -0.12716 C 0.14861 -0.13248 0.14549 -0.13063 0.15208 -0.13341 C 0.16389 -0.14381 0.17952 -0.14844 0.19323 -0.15237 C 0.19896 -0.15399 0.20504 -0.15768 0.21077 -0.15884 C 0.22691 -0.16185 0.24219 -0.163 0.25833 -0.163 " pathEditMode="relative" rAng="0" ptsTypes="ffffffffff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轉移</a:t>
            </a:r>
            <a:endParaRPr lang="zh-TW" altLang="en-US" dirty="0"/>
          </a:p>
        </p:txBody>
      </p:sp>
      <p:grpSp>
        <p:nvGrpSpPr>
          <p:cNvPr id="2" name="Group 39"/>
          <p:cNvGrpSpPr/>
          <p:nvPr/>
        </p:nvGrpSpPr>
        <p:grpSpPr>
          <a:xfrm>
            <a:off x="1187624" y="2924944"/>
            <a:ext cx="3657600" cy="3106057"/>
            <a:chOff x="1886857" y="2496457"/>
            <a:chExt cx="3657600" cy="3106057"/>
          </a:xfrm>
        </p:grpSpPr>
        <p:sp>
          <p:nvSpPr>
            <p:cNvPr id="10" name="Freeform 9"/>
            <p:cNvSpPr/>
            <p:nvPr/>
          </p:nvSpPr>
          <p:spPr>
            <a:xfrm>
              <a:off x="1886857" y="3643086"/>
              <a:ext cx="2181059" cy="1959428"/>
            </a:xfrm>
            <a:custGeom>
              <a:avLst/>
              <a:gdLst>
                <a:gd name="connsiteX0" fmla="*/ 0 w 2181059"/>
                <a:gd name="connsiteY0" fmla="*/ 1959428 h 1959428"/>
                <a:gd name="connsiteX1" fmla="*/ 14514 w 2181059"/>
                <a:gd name="connsiteY1" fmla="*/ 1814285 h 1959428"/>
                <a:gd name="connsiteX2" fmla="*/ 72572 w 2181059"/>
                <a:gd name="connsiteY2" fmla="*/ 1727200 h 1959428"/>
                <a:gd name="connsiteX3" fmla="*/ 174172 w 2181059"/>
                <a:gd name="connsiteY3" fmla="*/ 1625600 h 1959428"/>
                <a:gd name="connsiteX4" fmla="*/ 217714 w 2181059"/>
                <a:gd name="connsiteY4" fmla="*/ 1582057 h 1959428"/>
                <a:gd name="connsiteX5" fmla="*/ 377372 w 2181059"/>
                <a:gd name="connsiteY5" fmla="*/ 1480457 h 1959428"/>
                <a:gd name="connsiteX6" fmla="*/ 420914 w 2181059"/>
                <a:gd name="connsiteY6" fmla="*/ 1465943 h 1959428"/>
                <a:gd name="connsiteX7" fmla="*/ 522514 w 2181059"/>
                <a:gd name="connsiteY7" fmla="*/ 1407885 h 1959428"/>
                <a:gd name="connsiteX8" fmla="*/ 624114 w 2181059"/>
                <a:gd name="connsiteY8" fmla="*/ 1393371 h 1959428"/>
                <a:gd name="connsiteX9" fmla="*/ 682172 w 2181059"/>
                <a:gd name="connsiteY9" fmla="*/ 1378857 h 1959428"/>
                <a:gd name="connsiteX10" fmla="*/ 769257 w 2181059"/>
                <a:gd name="connsiteY10" fmla="*/ 1335314 h 1959428"/>
                <a:gd name="connsiteX11" fmla="*/ 928914 w 2181059"/>
                <a:gd name="connsiteY11" fmla="*/ 1262743 h 1959428"/>
                <a:gd name="connsiteX12" fmla="*/ 1045029 w 2181059"/>
                <a:gd name="connsiteY12" fmla="*/ 1175657 h 1959428"/>
                <a:gd name="connsiteX13" fmla="*/ 1088572 w 2181059"/>
                <a:gd name="connsiteY13" fmla="*/ 1132114 h 1959428"/>
                <a:gd name="connsiteX14" fmla="*/ 1132114 w 2181059"/>
                <a:gd name="connsiteY14" fmla="*/ 1103085 h 1959428"/>
                <a:gd name="connsiteX15" fmla="*/ 1219200 w 2181059"/>
                <a:gd name="connsiteY15" fmla="*/ 1016000 h 1959428"/>
                <a:gd name="connsiteX16" fmla="*/ 1262743 w 2181059"/>
                <a:gd name="connsiteY16" fmla="*/ 957943 h 1959428"/>
                <a:gd name="connsiteX17" fmla="*/ 1306286 w 2181059"/>
                <a:gd name="connsiteY17" fmla="*/ 943428 h 1959428"/>
                <a:gd name="connsiteX18" fmla="*/ 1451429 w 2181059"/>
                <a:gd name="connsiteY18" fmla="*/ 769257 h 1959428"/>
                <a:gd name="connsiteX19" fmla="*/ 1480457 w 2181059"/>
                <a:gd name="connsiteY19" fmla="*/ 711200 h 1959428"/>
                <a:gd name="connsiteX20" fmla="*/ 1553029 w 2181059"/>
                <a:gd name="connsiteY20" fmla="*/ 580571 h 1959428"/>
                <a:gd name="connsiteX21" fmla="*/ 1582057 w 2181059"/>
                <a:gd name="connsiteY21" fmla="*/ 508000 h 1959428"/>
                <a:gd name="connsiteX22" fmla="*/ 1625600 w 2181059"/>
                <a:gd name="connsiteY22" fmla="*/ 464457 h 1959428"/>
                <a:gd name="connsiteX23" fmla="*/ 1654629 w 2181059"/>
                <a:gd name="connsiteY23" fmla="*/ 420914 h 1959428"/>
                <a:gd name="connsiteX24" fmla="*/ 1727200 w 2181059"/>
                <a:gd name="connsiteY24" fmla="*/ 304800 h 1959428"/>
                <a:gd name="connsiteX25" fmla="*/ 1828800 w 2181059"/>
                <a:gd name="connsiteY25" fmla="*/ 232228 h 1959428"/>
                <a:gd name="connsiteX26" fmla="*/ 1915886 w 2181059"/>
                <a:gd name="connsiteY26" fmla="*/ 159657 h 1959428"/>
                <a:gd name="connsiteX27" fmla="*/ 1959429 w 2181059"/>
                <a:gd name="connsiteY27" fmla="*/ 116114 h 1959428"/>
                <a:gd name="connsiteX28" fmla="*/ 2002972 w 2181059"/>
                <a:gd name="connsiteY28" fmla="*/ 101600 h 1959428"/>
                <a:gd name="connsiteX29" fmla="*/ 2104572 w 2181059"/>
                <a:gd name="connsiteY29" fmla="*/ 43543 h 1959428"/>
                <a:gd name="connsiteX30" fmla="*/ 2177143 w 2181059"/>
                <a:gd name="connsiteY30" fmla="*/ 0 h 19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81059" h="1959428">
                  <a:moveTo>
                    <a:pt x="0" y="1959428"/>
                  </a:moveTo>
                  <a:cubicBezTo>
                    <a:pt x="4838" y="1911047"/>
                    <a:pt x="11" y="1860694"/>
                    <a:pt x="14514" y="1814285"/>
                  </a:cubicBezTo>
                  <a:cubicBezTo>
                    <a:pt x="24920" y="1780985"/>
                    <a:pt x="47902" y="1751870"/>
                    <a:pt x="72572" y="1727200"/>
                  </a:cubicBezTo>
                  <a:lnTo>
                    <a:pt x="174172" y="1625600"/>
                  </a:lnTo>
                  <a:cubicBezTo>
                    <a:pt x="188686" y="1611086"/>
                    <a:pt x="200635" y="1593443"/>
                    <a:pt x="217714" y="1582057"/>
                  </a:cubicBezTo>
                  <a:cubicBezTo>
                    <a:pt x="226876" y="1575949"/>
                    <a:pt x="356874" y="1487290"/>
                    <a:pt x="377372" y="1480457"/>
                  </a:cubicBezTo>
                  <a:lnTo>
                    <a:pt x="420914" y="1465943"/>
                  </a:lnTo>
                  <a:cubicBezTo>
                    <a:pt x="448198" y="1447754"/>
                    <a:pt x="491351" y="1416384"/>
                    <a:pt x="522514" y="1407885"/>
                  </a:cubicBezTo>
                  <a:cubicBezTo>
                    <a:pt x="555519" y="1398884"/>
                    <a:pt x="590455" y="1399491"/>
                    <a:pt x="624114" y="1393371"/>
                  </a:cubicBezTo>
                  <a:cubicBezTo>
                    <a:pt x="643740" y="1389803"/>
                    <a:pt x="662819" y="1383695"/>
                    <a:pt x="682172" y="1378857"/>
                  </a:cubicBezTo>
                  <a:cubicBezTo>
                    <a:pt x="777590" y="1315242"/>
                    <a:pt x="674831" y="1378234"/>
                    <a:pt x="769257" y="1335314"/>
                  </a:cubicBezTo>
                  <a:cubicBezTo>
                    <a:pt x="947733" y="1254189"/>
                    <a:pt x="827110" y="1296678"/>
                    <a:pt x="928914" y="1262743"/>
                  </a:cubicBezTo>
                  <a:cubicBezTo>
                    <a:pt x="967619" y="1233714"/>
                    <a:pt x="1010818" y="1209868"/>
                    <a:pt x="1045029" y="1175657"/>
                  </a:cubicBezTo>
                  <a:cubicBezTo>
                    <a:pt x="1059543" y="1161143"/>
                    <a:pt x="1072803" y="1145255"/>
                    <a:pt x="1088572" y="1132114"/>
                  </a:cubicBezTo>
                  <a:cubicBezTo>
                    <a:pt x="1101973" y="1120947"/>
                    <a:pt x="1119076" y="1114674"/>
                    <a:pt x="1132114" y="1103085"/>
                  </a:cubicBezTo>
                  <a:cubicBezTo>
                    <a:pt x="1162797" y="1075811"/>
                    <a:pt x="1194568" y="1048842"/>
                    <a:pt x="1219200" y="1016000"/>
                  </a:cubicBezTo>
                  <a:cubicBezTo>
                    <a:pt x="1233714" y="996648"/>
                    <a:pt x="1244159" y="973429"/>
                    <a:pt x="1262743" y="957943"/>
                  </a:cubicBezTo>
                  <a:cubicBezTo>
                    <a:pt x="1274496" y="948148"/>
                    <a:pt x="1291772" y="948266"/>
                    <a:pt x="1306286" y="943428"/>
                  </a:cubicBezTo>
                  <a:cubicBezTo>
                    <a:pt x="1409793" y="805419"/>
                    <a:pt x="1359162" y="861524"/>
                    <a:pt x="1451429" y="769257"/>
                  </a:cubicBezTo>
                  <a:cubicBezTo>
                    <a:pt x="1461105" y="749905"/>
                    <a:pt x="1469949" y="730114"/>
                    <a:pt x="1480457" y="711200"/>
                  </a:cubicBezTo>
                  <a:cubicBezTo>
                    <a:pt x="1521162" y="637930"/>
                    <a:pt x="1522098" y="650166"/>
                    <a:pt x="1553029" y="580571"/>
                  </a:cubicBezTo>
                  <a:cubicBezTo>
                    <a:pt x="1563610" y="556763"/>
                    <a:pt x="1568249" y="530094"/>
                    <a:pt x="1582057" y="508000"/>
                  </a:cubicBezTo>
                  <a:cubicBezTo>
                    <a:pt x="1592936" y="490594"/>
                    <a:pt x="1612459" y="480226"/>
                    <a:pt x="1625600" y="464457"/>
                  </a:cubicBezTo>
                  <a:cubicBezTo>
                    <a:pt x="1636767" y="451056"/>
                    <a:pt x="1645264" y="435631"/>
                    <a:pt x="1654629" y="420914"/>
                  </a:cubicBezTo>
                  <a:cubicBezTo>
                    <a:pt x="1679133" y="382407"/>
                    <a:pt x="1689223" y="330118"/>
                    <a:pt x="1727200" y="304800"/>
                  </a:cubicBezTo>
                  <a:cubicBezTo>
                    <a:pt x="1751924" y="288317"/>
                    <a:pt x="1810797" y="250231"/>
                    <a:pt x="1828800" y="232228"/>
                  </a:cubicBezTo>
                  <a:cubicBezTo>
                    <a:pt x="1907883" y="153145"/>
                    <a:pt x="1832722" y="187378"/>
                    <a:pt x="1915886" y="159657"/>
                  </a:cubicBezTo>
                  <a:cubicBezTo>
                    <a:pt x="1930400" y="145143"/>
                    <a:pt x="1942350" y="127500"/>
                    <a:pt x="1959429" y="116114"/>
                  </a:cubicBezTo>
                  <a:cubicBezTo>
                    <a:pt x="1972159" y="107627"/>
                    <a:pt x="1988910" y="107627"/>
                    <a:pt x="2002972" y="101600"/>
                  </a:cubicBezTo>
                  <a:cubicBezTo>
                    <a:pt x="2181059" y="25277"/>
                    <a:pt x="1958834" y="116413"/>
                    <a:pt x="2104572" y="43543"/>
                  </a:cubicBezTo>
                  <a:cubicBezTo>
                    <a:pt x="2179937" y="5860"/>
                    <a:pt x="2120444" y="56697"/>
                    <a:pt x="2177143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81689" y="2496457"/>
              <a:ext cx="748682" cy="2206172"/>
            </a:xfrm>
            <a:custGeom>
              <a:avLst/>
              <a:gdLst>
                <a:gd name="connsiteX0" fmla="*/ 180825 w 748682"/>
                <a:gd name="connsiteY0" fmla="*/ 2206172 h 2206172"/>
                <a:gd name="connsiteX1" fmla="*/ 166311 w 748682"/>
                <a:gd name="connsiteY1" fmla="*/ 1770743 h 2206172"/>
                <a:gd name="connsiteX2" fmla="*/ 137282 w 748682"/>
                <a:gd name="connsiteY2" fmla="*/ 1727200 h 2206172"/>
                <a:gd name="connsiteX3" fmla="*/ 122768 w 748682"/>
                <a:gd name="connsiteY3" fmla="*/ 1683657 h 2206172"/>
                <a:gd name="connsiteX4" fmla="*/ 93740 w 748682"/>
                <a:gd name="connsiteY4" fmla="*/ 1640114 h 2206172"/>
                <a:gd name="connsiteX5" fmla="*/ 35682 w 748682"/>
                <a:gd name="connsiteY5" fmla="*/ 1524000 h 2206172"/>
                <a:gd name="connsiteX6" fmla="*/ 50197 w 748682"/>
                <a:gd name="connsiteY6" fmla="*/ 1132114 h 2206172"/>
                <a:gd name="connsiteX7" fmla="*/ 151797 w 748682"/>
                <a:gd name="connsiteY7" fmla="*/ 972457 h 2206172"/>
                <a:gd name="connsiteX8" fmla="*/ 238882 w 748682"/>
                <a:gd name="connsiteY8" fmla="*/ 870857 h 2206172"/>
                <a:gd name="connsiteX9" fmla="*/ 296940 w 748682"/>
                <a:gd name="connsiteY9" fmla="*/ 827314 h 2206172"/>
                <a:gd name="connsiteX10" fmla="*/ 340482 w 748682"/>
                <a:gd name="connsiteY10" fmla="*/ 769257 h 2206172"/>
                <a:gd name="connsiteX11" fmla="*/ 442082 w 748682"/>
                <a:gd name="connsiteY11" fmla="*/ 667657 h 2206172"/>
                <a:gd name="connsiteX12" fmla="*/ 529168 w 748682"/>
                <a:gd name="connsiteY12" fmla="*/ 595086 h 2206172"/>
                <a:gd name="connsiteX13" fmla="*/ 616254 w 748682"/>
                <a:gd name="connsiteY13" fmla="*/ 478972 h 2206172"/>
                <a:gd name="connsiteX14" fmla="*/ 630768 w 748682"/>
                <a:gd name="connsiteY14" fmla="*/ 435429 h 2206172"/>
                <a:gd name="connsiteX15" fmla="*/ 659797 w 748682"/>
                <a:gd name="connsiteY15" fmla="*/ 377372 h 2206172"/>
                <a:gd name="connsiteX16" fmla="*/ 674311 w 748682"/>
                <a:gd name="connsiteY16" fmla="*/ 304800 h 2206172"/>
                <a:gd name="connsiteX17" fmla="*/ 703340 w 748682"/>
                <a:gd name="connsiteY17" fmla="*/ 232229 h 2206172"/>
                <a:gd name="connsiteX18" fmla="*/ 746882 w 748682"/>
                <a:gd name="connsiteY18" fmla="*/ 43543 h 2206172"/>
                <a:gd name="connsiteX19" fmla="*/ 746882 w 748682"/>
                <a:gd name="connsiteY19" fmla="*/ 0 h 220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8682" h="2206172">
                  <a:moveTo>
                    <a:pt x="180825" y="2206172"/>
                  </a:moveTo>
                  <a:cubicBezTo>
                    <a:pt x="175987" y="2061029"/>
                    <a:pt x="179459" y="1915370"/>
                    <a:pt x="166311" y="1770743"/>
                  </a:cubicBezTo>
                  <a:cubicBezTo>
                    <a:pt x="164732" y="1753371"/>
                    <a:pt x="145083" y="1742802"/>
                    <a:pt x="137282" y="1727200"/>
                  </a:cubicBezTo>
                  <a:cubicBezTo>
                    <a:pt x="130440" y="1713516"/>
                    <a:pt x="129610" y="1697341"/>
                    <a:pt x="122768" y="1683657"/>
                  </a:cubicBezTo>
                  <a:cubicBezTo>
                    <a:pt x="114967" y="1668055"/>
                    <a:pt x="101541" y="1655716"/>
                    <a:pt x="93740" y="1640114"/>
                  </a:cubicBezTo>
                  <a:cubicBezTo>
                    <a:pt x="0" y="1452636"/>
                    <a:pt x="216732" y="1825751"/>
                    <a:pt x="35682" y="1524000"/>
                  </a:cubicBezTo>
                  <a:cubicBezTo>
                    <a:pt x="40520" y="1393371"/>
                    <a:pt x="31711" y="1261518"/>
                    <a:pt x="50197" y="1132114"/>
                  </a:cubicBezTo>
                  <a:cubicBezTo>
                    <a:pt x="64268" y="1033617"/>
                    <a:pt x="102874" y="1029534"/>
                    <a:pt x="151797" y="972457"/>
                  </a:cubicBezTo>
                  <a:cubicBezTo>
                    <a:pt x="204740" y="910690"/>
                    <a:pt x="180709" y="920720"/>
                    <a:pt x="238882" y="870857"/>
                  </a:cubicBezTo>
                  <a:cubicBezTo>
                    <a:pt x="257249" y="855114"/>
                    <a:pt x="279835" y="844419"/>
                    <a:pt x="296940" y="827314"/>
                  </a:cubicBezTo>
                  <a:cubicBezTo>
                    <a:pt x="314045" y="810209"/>
                    <a:pt x="324210" y="787156"/>
                    <a:pt x="340482" y="769257"/>
                  </a:cubicBezTo>
                  <a:cubicBezTo>
                    <a:pt x="372699" y="733818"/>
                    <a:pt x="408215" y="701524"/>
                    <a:pt x="442082" y="667657"/>
                  </a:cubicBezTo>
                  <a:cubicBezTo>
                    <a:pt x="497960" y="611779"/>
                    <a:pt x="468546" y="635500"/>
                    <a:pt x="529168" y="595086"/>
                  </a:cubicBezTo>
                  <a:cubicBezTo>
                    <a:pt x="609103" y="435220"/>
                    <a:pt x="493989" y="650144"/>
                    <a:pt x="616254" y="478972"/>
                  </a:cubicBezTo>
                  <a:cubicBezTo>
                    <a:pt x="625147" y="466522"/>
                    <a:pt x="624741" y="449491"/>
                    <a:pt x="630768" y="435429"/>
                  </a:cubicBezTo>
                  <a:cubicBezTo>
                    <a:pt x="639291" y="415542"/>
                    <a:pt x="650121" y="396724"/>
                    <a:pt x="659797" y="377372"/>
                  </a:cubicBezTo>
                  <a:cubicBezTo>
                    <a:pt x="664635" y="353181"/>
                    <a:pt x="667222" y="328429"/>
                    <a:pt x="674311" y="304800"/>
                  </a:cubicBezTo>
                  <a:cubicBezTo>
                    <a:pt x="681798" y="279845"/>
                    <a:pt x="695678" y="257131"/>
                    <a:pt x="703340" y="232229"/>
                  </a:cubicBezTo>
                  <a:cubicBezTo>
                    <a:pt x="710006" y="210564"/>
                    <a:pt x="742071" y="82035"/>
                    <a:pt x="746882" y="43543"/>
                  </a:cubicBezTo>
                  <a:cubicBezTo>
                    <a:pt x="748682" y="29141"/>
                    <a:pt x="746882" y="14514"/>
                    <a:pt x="746882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68914" y="3468914"/>
              <a:ext cx="2075543" cy="856343"/>
            </a:xfrm>
            <a:custGeom>
              <a:avLst/>
              <a:gdLst>
                <a:gd name="connsiteX0" fmla="*/ 0 w 2075543"/>
                <a:gd name="connsiteY0" fmla="*/ 754743 h 856343"/>
                <a:gd name="connsiteX1" fmla="*/ 537029 w 2075543"/>
                <a:gd name="connsiteY1" fmla="*/ 754743 h 856343"/>
                <a:gd name="connsiteX2" fmla="*/ 638629 w 2075543"/>
                <a:gd name="connsiteY2" fmla="*/ 783772 h 856343"/>
                <a:gd name="connsiteX3" fmla="*/ 696686 w 2075543"/>
                <a:gd name="connsiteY3" fmla="*/ 798286 h 856343"/>
                <a:gd name="connsiteX4" fmla="*/ 740229 w 2075543"/>
                <a:gd name="connsiteY4" fmla="*/ 827315 h 856343"/>
                <a:gd name="connsiteX5" fmla="*/ 812800 w 2075543"/>
                <a:gd name="connsiteY5" fmla="*/ 841829 h 856343"/>
                <a:gd name="connsiteX6" fmla="*/ 870857 w 2075543"/>
                <a:gd name="connsiteY6" fmla="*/ 856343 h 856343"/>
                <a:gd name="connsiteX7" fmla="*/ 1088572 w 2075543"/>
                <a:gd name="connsiteY7" fmla="*/ 841829 h 856343"/>
                <a:gd name="connsiteX8" fmla="*/ 1146629 w 2075543"/>
                <a:gd name="connsiteY8" fmla="*/ 827315 h 856343"/>
                <a:gd name="connsiteX9" fmla="*/ 1190172 w 2075543"/>
                <a:gd name="connsiteY9" fmla="*/ 783772 h 856343"/>
                <a:gd name="connsiteX10" fmla="*/ 1233715 w 2075543"/>
                <a:gd name="connsiteY10" fmla="*/ 754743 h 856343"/>
                <a:gd name="connsiteX11" fmla="*/ 1291772 w 2075543"/>
                <a:gd name="connsiteY11" fmla="*/ 711200 h 856343"/>
                <a:gd name="connsiteX12" fmla="*/ 1349829 w 2075543"/>
                <a:gd name="connsiteY12" fmla="*/ 624115 h 856343"/>
                <a:gd name="connsiteX13" fmla="*/ 1378857 w 2075543"/>
                <a:gd name="connsiteY13" fmla="*/ 537029 h 856343"/>
                <a:gd name="connsiteX14" fmla="*/ 1422400 w 2075543"/>
                <a:gd name="connsiteY14" fmla="*/ 478972 h 856343"/>
                <a:gd name="connsiteX15" fmla="*/ 1494972 w 2075543"/>
                <a:gd name="connsiteY15" fmla="*/ 348343 h 856343"/>
                <a:gd name="connsiteX16" fmla="*/ 1538515 w 2075543"/>
                <a:gd name="connsiteY16" fmla="*/ 304800 h 856343"/>
                <a:gd name="connsiteX17" fmla="*/ 1582057 w 2075543"/>
                <a:gd name="connsiteY17" fmla="*/ 290286 h 856343"/>
                <a:gd name="connsiteX18" fmla="*/ 1640115 w 2075543"/>
                <a:gd name="connsiteY18" fmla="*/ 261257 h 856343"/>
                <a:gd name="connsiteX19" fmla="*/ 1727200 w 2075543"/>
                <a:gd name="connsiteY19" fmla="*/ 232229 h 856343"/>
                <a:gd name="connsiteX20" fmla="*/ 1828800 w 2075543"/>
                <a:gd name="connsiteY20" fmla="*/ 188686 h 856343"/>
                <a:gd name="connsiteX21" fmla="*/ 1959429 w 2075543"/>
                <a:gd name="connsiteY21" fmla="*/ 101600 h 856343"/>
                <a:gd name="connsiteX22" fmla="*/ 2002972 w 2075543"/>
                <a:gd name="connsiteY22" fmla="*/ 72572 h 856343"/>
                <a:gd name="connsiteX23" fmla="*/ 2032000 w 2075543"/>
                <a:gd name="connsiteY23" fmla="*/ 29029 h 856343"/>
                <a:gd name="connsiteX24" fmla="*/ 2075543 w 2075543"/>
                <a:gd name="connsiteY24" fmla="*/ 0 h 85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5543" h="856343">
                  <a:moveTo>
                    <a:pt x="0" y="754743"/>
                  </a:moveTo>
                  <a:cubicBezTo>
                    <a:pt x="247846" y="729959"/>
                    <a:pt x="170127" y="731072"/>
                    <a:pt x="537029" y="754743"/>
                  </a:cubicBezTo>
                  <a:cubicBezTo>
                    <a:pt x="566339" y="756634"/>
                    <a:pt x="609594" y="775476"/>
                    <a:pt x="638629" y="783772"/>
                  </a:cubicBezTo>
                  <a:cubicBezTo>
                    <a:pt x="657809" y="789252"/>
                    <a:pt x="677334" y="793448"/>
                    <a:pt x="696686" y="798286"/>
                  </a:cubicBezTo>
                  <a:cubicBezTo>
                    <a:pt x="711200" y="807962"/>
                    <a:pt x="723896" y="821190"/>
                    <a:pt x="740229" y="827315"/>
                  </a:cubicBezTo>
                  <a:cubicBezTo>
                    <a:pt x="763328" y="835977"/>
                    <a:pt x="788718" y="836478"/>
                    <a:pt x="812800" y="841829"/>
                  </a:cubicBezTo>
                  <a:cubicBezTo>
                    <a:pt x="832273" y="846156"/>
                    <a:pt x="851505" y="851505"/>
                    <a:pt x="870857" y="856343"/>
                  </a:cubicBezTo>
                  <a:cubicBezTo>
                    <a:pt x="943429" y="851505"/>
                    <a:pt x="1016239" y="849443"/>
                    <a:pt x="1088572" y="841829"/>
                  </a:cubicBezTo>
                  <a:cubicBezTo>
                    <a:pt x="1108410" y="839741"/>
                    <a:pt x="1129309" y="837212"/>
                    <a:pt x="1146629" y="827315"/>
                  </a:cubicBezTo>
                  <a:cubicBezTo>
                    <a:pt x="1164451" y="817131"/>
                    <a:pt x="1174403" y="796913"/>
                    <a:pt x="1190172" y="783772"/>
                  </a:cubicBezTo>
                  <a:cubicBezTo>
                    <a:pt x="1203573" y="772605"/>
                    <a:pt x="1219520" y="764882"/>
                    <a:pt x="1233715" y="754743"/>
                  </a:cubicBezTo>
                  <a:cubicBezTo>
                    <a:pt x="1253400" y="740683"/>
                    <a:pt x="1272420" y="725714"/>
                    <a:pt x="1291772" y="711200"/>
                  </a:cubicBezTo>
                  <a:cubicBezTo>
                    <a:pt x="1339789" y="567146"/>
                    <a:pt x="1259227" y="787198"/>
                    <a:pt x="1349829" y="624115"/>
                  </a:cubicBezTo>
                  <a:cubicBezTo>
                    <a:pt x="1364689" y="597367"/>
                    <a:pt x="1360498" y="561508"/>
                    <a:pt x="1378857" y="537029"/>
                  </a:cubicBezTo>
                  <a:lnTo>
                    <a:pt x="1422400" y="478972"/>
                  </a:lnTo>
                  <a:cubicBezTo>
                    <a:pt x="1440652" y="424218"/>
                    <a:pt x="1445066" y="398249"/>
                    <a:pt x="1494972" y="348343"/>
                  </a:cubicBezTo>
                  <a:cubicBezTo>
                    <a:pt x="1509486" y="333829"/>
                    <a:pt x="1521436" y="316186"/>
                    <a:pt x="1538515" y="304800"/>
                  </a:cubicBezTo>
                  <a:cubicBezTo>
                    <a:pt x="1551245" y="296314"/>
                    <a:pt x="1567995" y="296313"/>
                    <a:pt x="1582057" y="290286"/>
                  </a:cubicBezTo>
                  <a:cubicBezTo>
                    <a:pt x="1601944" y="281763"/>
                    <a:pt x="1620026" y="269293"/>
                    <a:pt x="1640115" y="261257"/>
                  </a:cubicBezTo>
                  <a:cubicBezTo>
                    <a:pt x="1668525" y="249893"/>
                    <a:pt x="1727200" y="232229"/>
                    <a:pt x="1727200" y="232229"/>
                  </a:cubicBezTo>
                  <a:cubicBezTo>
                    <a:pt x="1844711" y="153887"/>
                    <a:pt x="1688214" y="251168"/>
                    <a:pt x="1828800" y="188686"/>
                  </a:cubicBezTo>
                  <a:cubicBezTo>
                    <a:pt x="1880769" y="165589"/>
                    <a:pt x="1914257" y="133865"/>
                    <a:pt x="1959429" y="101600"/>
                  </a:cubicBezTo>
                  <a:cubicBezTo>
                    <a:pt x="1973624" y="91461"/>
                    <a:pt x="1988458" y="82248"/>
                    <a:pt x="2002972" y="72572"/>
                  </a:cubicBezTo>
                  <a:cubicBezTo>
                    <a:pt x="2012648" y="58058"/>
                    <a:pt x="2019665" y="41364"/>
                    <a:pt x="2032000" y="29029"/>
                  </a:cubicBezTo>
                  <a:cubicBezTo>
                    <a:pt x="2044335" y="16694"/>
                    <a:pt x="2075543" y="0"/>
                    <a:pt x="2075543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796136" y="48691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癌細胞可以跑了 </a:t>
            </a:r>
            <a:endParaRPr lang="zh-TW" altLang="en-US" b="1" dirty="0"/>
          </a:p>
        </p:txBody>
      </p:sp>
      <p:sp>
        <p:nvSpPr>
          <p:cNvPr id="13316" name="AutoShape 4"/>
          <p:cNvSpPr>
            <a:spLocks noChangeAspect="1" noChangeArrowheads="1" noTextEdit="1"/>
          </p:cNvSpPr>
          <p:nvPr/>
        </p:nvSpPr>
        <p:spPr bwMode="auto">
          <a:xfrm>
            <a:off x="4283968" y="4581128"/>
            <a:ext cx="1819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403" name="AutoShape 91"/>
          <p:cNvSpPr>
            <a:spLocks noChangeAspect="1" noChangeArrowheads="1" noTextEdit="1"/>
          </p:cNvSpPr>
          <p:nvPr/>
        </p:nvSpPr>
        <p:spPr bwMode="auto">
          <a:xfrm>
            <a:off x="2051050" y="981075"/>
            <a:ext cx="8858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423" name="AutoShape 111"/>
          <p:cNvSpPr>
            <a:spLocks noChangeAspect="1" noChangeArrowheads="1" noTextEdit="1"/>
          </p:cNvSpPr>
          <p:nvPr/>
        </p:nvSpPr>
        <p:spPr bwMode="auto">
          <a:xfrm>
            <a:off x="468313" y="908050"/>
            <a:ext cx="44719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3434" name="Group 122"/>
          <p:cNvGrpSpPr>
            <a:grpSpLocks/>
          </p:cNvGrpSpPr>
          <p:nvPr/>
        </p:nvGrpSpPr>
        <p:grpSpPr bwMode="auto">
          <a:xfrm flipH="1">
            <a:off x="5580112" y="2204864"/>
            <a:ext cx="2304256" cy="2300288"/>
            <a:chOff x="295" y="571"/>
            <a:chExt cx="1709" cy="1449"/>
          </a:xfrm>
        </p:grpSpPr>
        <p:sp>
          <p:nvSpPr>
            <p:cNvPr id="13428" name="Freeform 116"/>
            <p:cNvSpPr>
              <a:spLocks/>
            </p:cNvSpPr>
            <p:nvPr/>
          </p:nvSpPr>
          <p:spPr bwMode="auto">
            <a:xfrm>
              <a:off x="1175" y="571"/>
              <a:ext cx="351" cy="352"/>
            </a:xfrm>
            <a:custGeom>
              <a:avLst/>
              <a:gdLst/>
              <a:ahLst/>
              <a:cxnLst>
                <a:cxn ang="0">
                  <a:pos x="201" y="22"/>
                </a:cxn>
                <a:cxn ang="0">
                  <a:pos x="175" y="7"/>
                </a:cxn>
                <a:cxn ang="0">
                  <a:pos x="151" y="1"/>
                </a:cxn>
                <a:cxn ang="0">
                  <a:pos x="127" y="0"/>
                </a:cxn>
                <a:cxn ang="0">
                  <a:pos x="100" y="7"/>
                </a:cxn>
                <a:cxn ang="0">
                  <a:pos x="73" y="20"/>
                </a:cxn>
                <a:cxn ang="0">
                  <a:pos x="55" y="35"/>
                </a:cxn>
                <a:cxn ang="0">
                  <a:pos x="33" y="61"/>
                </a:cxn>
                <a:cxn ang="0">
                  <a:pos x="15" y="95"/>
                </a:cxn>
                <a:cxn ang="0">
                  <a:pos x="4" y="133"/>
                </a:cxn>
                <a:cxn ang="0">
                  <a:pos x="0" y="204"/>
                </a:cxn>
                <a:cxn ang="0">
                  <a:pos x="10" y="254"/>
                </a:cxn>
                <a:cxn ang="0">
                  <a:pos x="24" y="289"/>
                </a:cxn>
                <a:cxn ang="0">
                  <a:pos x="39" y="310"/>
                </a:cxn>
                <a:cxn ang="0">
                  <a:pos x="53" y="324"/>
                </a:cxn>
                <a:cxn ang="0">
                  <a:pos x="69" y="337"/>
                </a:cxn>
                <a:cxn ang="0">
                  <a:pos x="93" y="348"/>
                </a:cxn>
                <a:cxn ang="0">
                  <a:pos x="131" y="352"/>
                </a:cxn>
                <a:cxn ang="0">
                  <a:pos x="158" y="345"/>
                </a:cxn>
                <a:cxn ang="0">
                  <a:pos x="167" y="340"/>
                </a:cxn>
                <a:cxn ang="0">
                  <a:pos x="180" y="332"/>
                </a:cxn>
                <a:cxn ang="0">
                  <a:pos x="189" y="324"/>
                </a:cxn>
                <a:cxn ang="0">
                  <a:pos x="198" y="314"/>
                </a:cxn>
                <a:cxn ang="0">
                  <a:pos x="225" y="266"/>
                </a:cxn>
                <a:cxn ang="0">
                  <a:pos x="248" y="225"/>
                </a:cxn>
                <a:cxn ang="0">
                  <a:pos x="259" y="228"/>
                </a:cxn>
                <a:cxn ang="0">
                  <a:pos x="269" y="236"/>
                </a:cxn>
                <a:cxn ang="0">
                  <a:pos x="284" y="253"/>
                </a:cxn>
                <a:cxn ang="0">
                  <a:pos x="296" y="261"/>
                </a:cxn>
                <a:cxn ang="0">
                  <a:pos x="311" y="265"/>
                </a:cxn>
                <a:cxn ang="0">
                  <a:pos x="325" y="264"/>
                </a:cxn>
                <a:cxn ang="0">
                  <a:pos x="335" y="259"/>
                </a:cxn>
                <a:cxn ang="0">
                  <a:pos x="344" y="252"/>
                </a:cxn>
                <a:cxn ang="0">
                  <a:pos x="350" y="237"/>
                </a:cxn>
                <a:cxn ang="0">
                  <a:pos x="349" y="222"/>
                </a:cxn>
                <a:cxn ang="0">
                  <a:pos x="340" y="208"/>
                </a:cxn>
                <a:cxn ang="0">
                  <a:pos x="328" y="199"/>
                </a:cxn>
                <a:cxn ang="0">
                  <a:pos x="297" y="186"/>
                </a:cxn>
                <a:cxn ang="0">
                  <a:pos x="277" y="176"/>
                </a:cxn>
                <a:cxn ang="0">
                  <a:pos x="262" y="159"/>
                </a:cxn>
                <a:cxn ang="0">
                  <a:pos x="253" y="131"/>
                </a:cxn>
                <a:cxn ang="0">
                  <a:pos x="244" y="90"/>
                </a:cxn>
                <a:cxn ang="0">
                  <a:pos x="227" y="53"/>
                </a:cxn>
              </a:cxnLst>
              <a:rect l="0" t="0" r="r" b="b"/>
              <a:pathLst>
                <a:path w="351" h="352">
                  <a:moveTo>
                    <a:pt x="210" y="31"/>
                  </a:moveTo>
                  <a:lnTo>
                    <a:pt x="206" y="26"/>
                  </a:lnTo>
                  <a:lnTo>
                    <a:pt x="201" y="22"/>
                  </a:lnTo>
                  <a:lnTo>
                    <a:pt x="196" y="18"/>
                  </a:lnTo>
                  <a:lnTo>
                    <a:pt x="192" y="14"/>
                  </a:lnTo>
                  <a:lnTo>
                    <a:pt x="175" y="7"/>
                  </a:lnTo>
                  <a:lnTo>
                    <a:pt x="167" y="5"/>
                  </a:lnTo>
                  <a:lnTo>
                    <a:pt x="159" y="3"/>
                  </a:lnTo>
                  <a:lnTo>
                    <a:pt x="151" y="1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27" y="0"/>
                  </a:lnTo>
                  <a:lnTo>
                    <a:pt x="112" y="2"/>
                  </a:lnTo>
                  <a:lnTo>
                    <a:pt x="106" y="4"/>
                  </a:lnTo>
                  <a:lnTo>
                    <a:pt x="100" y="7"/>
                  </a:lnTo>
                  <a:lnTo>
                    <a:pt x="85" y="13"/>
                  </a:lnTo>
                  <a:lnTo>
                    <a:pt x="79" y="16"/>
                  </a:lnTo>
                  <a:lnTo>
                    <a:pt x="73" y="20"/>
                  </a:lnTo>
                  <a:lnTo>
                    <a:pt x="66" y="24"/>
                  </a:lnTo>
                  <a:lnTo>
                    <a:pt x="60" y="29"/>
                  </a:lnTo>
                  <a:lnTo>
                    <a:pt x="55" y="35"/>
                  </a:lnTo>
                  <a:lnTo>
                    <a:pt x="50" y="40"/>
                  </a:lnTo>
                  <a:lnTo>
                    <a:pt x="41" y="50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20" y="83"/>
                  </a:lnTo>
                  <a:lnTo>
                    <a:pt x="15" y="95"/>
                  </a:lnTo>
                  <a:lnTo>
                    <a:pt x="10" y="107"/>
                  </a:lnTo>
                  <a:lnTo>
                    <a:pt x="7" y="120"/>
                  </a:lnTo>
                  <a:lnTo>
                    <a:pt x="4" y="133"/>
                  </a:lnTo>
                  <a:lnTo>
                    <a:pt x="1" y="157"/>
                  </a:lnTo>
                  <a:lnTo>
                    <a:pt x="0" y="180"/>
                  </a:lnTo>
                  <a:lnTo>
                    <a:pt x="0" y="204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0" y="254"/>
                  </a:lnTo>
                  <a:lnTo>
                    <a:pt x="13" y="265"/>
                  </a:lnTo>
                  <a:lnTo>
                    <a:pt x="18" y="277"/>
                  </a:lnTo>
                  <a:lnTo>
                    <a:pt x="24" y="289"/>
                  </a:lnTo>
                  <a:lnTo>
                    <a:pt x="28" y="294"/>
                  </a:lnTo>
                  <a:lnTo>
                    <a:pt x="31" y="299"/>
                  </a:lnTo>
                  <a:lnTo>
                    <a:pt x="39" y="310"/>
                  </a:lnTo>
                  <a:lnTo>
                    <a:pt x="44" y="314"/>
                  </a:lnTo>
                  <a:lnTo>
                    <a:pt x="48" y="319"/>
                  </a:lnTo>
                  <a:lnTo>
                    <a:pt x="53" y="324"/>
                  </a:lnTo>
                  <a:lnTo>
                    <a:pt x="59" y="329"/>
                  </a:lnTo>
                  <a:lnTo>
                    <a:pt x="64" y="333"/>
                  </a:lnTo>
                  <a:lnTo>
                    <a:pt x="69" y="337"/>
                  </a:lnTo>
                  <a:lnTo>
                    <a:pt x="74" y="340"/>
                  </a:lnTo>
                  <a:lnTo>
                    <a:pt x="80" y="343"/>
                  </a:lnTo>
                  <a:lnTo>
                    <a:pt x="93" y="348"/>
                  </a:lnTo>
                  <a:lnTo>
                    <a:pt x="105" y="351"/>
                  </a:lnTo>
                  <a:lnTo>
                    <a:pt x="117" y="352"/>
                  </a:lnTo>
                  <a:lnTo>
                    <a:pt x="131" y="352"/>
                  </a:lnTo>
                  <a:lnTo>
                    <a:pt x="145" y="349"/>
                  </a:lnTo>
                  <a:lnTo>
                    <a:pt x="154" y="346"/>
                  </a:lnTo>
                  <a:lnTo>
                    <a:pt x="158" y="345"/>
                  </a:lnTo>
                  <a:lnTo>
                    <a:pt x="163" y="343"/>
                  </a:lnTo>
                  <a:lnTo>
                    <a:pt x="164" y="341"/>
                  </a:lnTo>
                  <a:lnTo>
                    <a:pt x="167" y="340"/>
                  </a:lnTo>
                  <a:lnTo>
                    <a:pt x="171" y="338"/>
                  </a:lnTo>
                  <a:lnTo>
                    <a:pt x="179" y="334"/>
                  </a:lnTo>
                  <a:lnTo>
                    <a:pt x="180" y="332"/>
                  </a:lnTo>
                  <a:lnTo>
                    <a:pt x="182" y="331"/>
                  </a:lnTo>
                  <a:lnTo>
                    <a:pt x="186" y="328"/>
                  </a:lnTo>
                  <a:lnTo>
                    <a:pt x="189" y="324"/>
                  </a:lnTo>
                  <a:lnTo>
                    <a:pt x="193" y="321"/>
                  </a:lnTo>
                  <a:lnTo>
                    <a:pt x="195" y="317"/>
                  </a:lnTo>
                  <a:lnTo>
                    <a:pt x="198" y="314"/>
                  </a:lnTo>
                  <a:lnTo>
                    <a:pt x="204" y="306"/>
                  </a:lnTo>
                  <a:lnTo>
                    <a:pt x="214" y="286"/>
                  </a:lnTo>
                  <a:lnTo>
                    <a:pt x="225" y="266"/>
                  </a:lnTo>
                  <a:lnTo>
                    <a:pt x="235" y="245"/>
                  </a:lnTo>
                  <a:lnTo>
                    <a:pt x="244" y="225"/>
                  </a:lnTo>
                  <a:lnTo>
                    <a:pt x="248" y="225"/>
                  </a:lnTo>
                  <a:lnTo>
                    <a:pt x="252" y="226"/>
                  </a:lnTo>
                  <a:lnTo>
                    <a:pt x="256" y="227"/>
                  </a:lnTo>
                  <a:lnTo>
                    <a:pt x="259" y="228"/>
                  </a:lnTo>
                  <a:lnTo>
                    <a:pt x="263" y="230"/>
                  </a:lnTo>
                  <a:lnTo>
                    <a:pt x="266" y="234"/>
                  </a:lnTo>
                  <a:lnTo>
                    <a:pt x="269" y="236"/>
                  </a:lnTo>
                  <a:lnTo>
                    <a:pt x="272" y="240"/>
                  </a:lnTo>
                  <a:lnTo>
                    <a:pt x="280" y="249"/>
                  </a:lnTo>
                  <a:lnTo>
                    <a:pt x="284" y="253"/>
                  </a:lnTo>
                  <a:lnTo>
                    <a:pt x="287" y="255"/>
                  </a:lnTo>
                  <a:lnTo>
                    <a:pt x="291" y="259"/>
                  </a:lnTo>
                  <a:lnTo>
                    <a:pt x="296" y="261"/>
                  </a:lnTo>
                  <a:lnTo>
                    <a:pt x="300" y="262"/>
                  </a:lnTo>
                  <a:lnTo>
                    <a:pt x="305" y="264"/>
                  </a:lnTo>
                  <a:lnTo>
                    <a:pt x="311" y="265"/>
                  </a:lnTo>
                  <a:lnTo>
                    <a:pt x="317" y="265"/>
                  </a:lnTo>
                  <a:lnTo>
                    <a:pt x="320" y="264"/>
                  </a:lnTo>
                  <a:lnTo>
                    <a:pt x="325" y="264"/>
                  </a:lnTo>
                  <a:lnTo>
                    <a:pt x="328" y="262"/>
                  </a:lnTo>
                  <a:lnTo>
                    <a:pt x="333" y="262"/>
                  </a:lnTo>
                  <a:lnTo>
                    <a:pt x="335" y="259"/>
                  </a:lnTo>
                  <a:lnTo>
                    <a:pt x="339" y="257"/>
                  </a:lnTo>
                  <a:lnTo>
                    <a:pt x="341" y="255"/>
                  </a:lnTo>
                  <a:lnTo>
                    <a:pt x="344" y="252"/>
                  </a:lnTo>
                  <a:lnTo>
                    <a:pt x="347" y="247"/>
                  </a:lnTo>
                  <a:lnTo>
                    <a:pt x="349" y="241"/>
                  </a:lnTo>
                  <a:lnTo>
                    <a:pt x="350" y="237"/>
                  </a:lnTo>
                  <a:lnTo>
                    <a:pt x="351" y="232"/>
                  </a:lnTo>
                  <a:lnTo>
                    <a:pt x="350" y="227"/>
                  </a:lnTo>
                  <a:lnTo>
                    <a:pt x="349" y="222"/>
                  </a:lnTo>
                  <a:lnTo>
                    <a:pt x="347" y="217"/>
                  </a:lnTo>
                  <a:lnTo>
                    <a:pt x="345" y="213"/>
                  </a:lnTo>
                  <a:lnTo>
                    <a:pt x="340" y="208"/>
                  </a:lnTo>
                  <a:lnTo>
                    <a:pt x="337" y="205"/>
                  </a:lnTo>
                  <a:lnTo>
                    <a:pt x="333" y="201"/>
                  </a:lnTo>
                  <a:lnTo>
                    <a:pt x="328" y="199"/>
                  </a:lnTo>
                  <a:lnTo>
                    <a:pt x="316" y="193"/>
                  </a:lnTo>
                  <a:lnTo>
                    <a:pt x="305" y="189"/>
                  </a:lnTo>
                  <a:lnTo>
                    <a:pt x="297" y="186"/>
                  </a:lnTo>
                  <a:lnTo>
                    <a:pt x="289" y="184"/>
                  </a:lnTo>
                  <a:lnTo>
                    <a:pt x="283" y="180"/>
                  </a:lnTo>
                  <a:lnTo>
                    <a:pt x="277" y="176"/>
                  </a:lnTo>
                  <a:lnTo>
                    <a:pt x="270" y="171"/>
                  </a:lnTo>
                  <a:lnTo>
                    <a:pt x="266" y="166"/>
                  </a:lnTo>
                  <a:lnTo>
                    <a:pt x="262" y="159"/>
                  </a:lnTo>
                  <a:lnTo>
                    <a:pt x="258" y="153"/>
                  </a:lnTo>
                  <a:lnTo>
                    <a:pt x="255" y="142"/>
                  </a:lnTo>
                  <a:lnTo>
                    <a:pt x="253" y="131"/>
                  </a:lnTo>
                  <a:lnTo>
                    <a:pt x="251" y="117"/>
                  </a:lnTo>
                  <a:lnTo>
                    <a:pt x="248" y="104"/>
                  </a:lnTo>
                  <a:lnTo>
                    <a:pt x="244" y="90"/>
                  </a:lnTo>
                  <a:lnTo>
                    <a:pt x="239" y="77"/>
                  </a:lnTo>
                  <a:lnTo>
                    <a:pt x="234" y="65"/>
                  </a:lnTo>
                  <a:lnTo>
                    <a:pt x="227" y="53"/>
                  </a:lnTo>
                  <a:lnTo>
                    <a:pt x="219" y="42"/>
                  </a:lnTo>
                  <a:lnTo>
                    <a:pt x="21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429" name="Freeform 117"/>
            <p:cNvSpPr>
              <a:spLocks/>
            </p:cNvSpPr>
            <p:nvPr/>
          </p:nvSpPr>
          <p:spPr bwMode="auto">
            <a:xfrm>
              <a:off x="946" y="928"/>
              <a:ext cx="357" cy="538"/>
            </a:xfrm>
            <a:custGeom>
              <a:avLst/>
              <a:gdLst/>
              <a:ahLst/>
              <a:cxnLst>
                <a:cxn ang="0">
                  <a:pos x="229" y="2"/>
                </a:cxn>
                <a:cxn ang="0">
                  <a:pos x="191" y="4"/>
                </a:cxn>
                <a:cxn ang="0">
                  <a:pos x="151" y="18"/>
                </a:cxn>
                <a:cxn ang="0">
                  <a:pos x="116" y="41"/>
                </a:cxn>
                <a:cxn ang="0">
                  <a:pos x="87" y="67"/>
                </a:cxn>
                <a:cxn ang="0">
                  <a:pos x="54" y="113"/>
                </a:cxn>
                <a:cxn ang="0">
                  <a:pos x="31" y="159"/>
                </a:cxn>
                <a:cxn ang="0">
                  <a:pos x="18" y="191"/>
                </a:cxn>
                <a:cxn ang="0">
                  <a:pos x="8" y="237"/>
                </a:cxn>
                <a:cxn ang="0">
                  <a:pos x="7" y="276"/>
                </a:cxn>
                <a:cxn ang="0">
                  <a:pos x="5" y="307"/>
                </a:cxn>
                <a:cxn ang="0">
                  <a:pos x="1" y="351"/>
                </a:cxn>
                <a:cxn ang="0">
                  <a:pos x="5" y="406"/>
                </a:cxn>
                <a:cxn ang="0">
                  <a:pos x="8" y="415"/>
                </a:cxn>
                <a:cxn ang="0">
                  <a:pos x="13" y="433"/>
                </a:cxn>
                <a:cxn ang="0">
                  <a:pos x="18" y="452"/>
                </a:cxn>
                <a:cxn ang="0">
                  <a:pos x="28" y="472"/>
                </a:cxn>
                <a:cxn ang="0">
                  <a:pos x="38" y="487"/>
                </a:cxn>
                <a:cxn ang="0">
                  <a:pos x="57" y="504"/>
                </a:cxn>
                <a:cxn ang="0">
                  <a:pos x="81" y="520"/>
                </a:cxn>
                <a:cxn ang="0">
                  <a:pos x="108" y="531"/>
                </a:cxn>
                <a:cxn ang="0">
                  <a:pos x="133" y="537"/>
                </a:cxn>
                <a:cxn ang="0">
                  <a:pos x="155" y="538"/>
                </a:cxn>
                <a:cxn ang="0">
                  <a:pos x="177" y="534"/>
                </a:cxn>
                <a:cxn ang="0">
                  <a:pos x="203" y="526"/>
                </a:cxn>
                <a:cxn ang="0">
                  <a:pos x="219" y="518"/>
                </a:cxn>
                <a:cxn ang="0">
                  <a:pos x="236" y="500"/>
                </a:cxn>
                <a:cxn ang="0">
                  <a:pos x="245" y="488"/>
                </a:cxn>
                <a:cxn ang="0">
                  <a:pos x="249" y="485"/>
                </a:cxn>
                <a:cxn ang="0">
                  <a:pos x="252" y="480"/>
                </a:cxn>
                <a:cxn ang="0">
                  <a:pos x="259" y="464"/>
                </a:cxn>
                <a:cxn ang="0">
                  <a:pos x="264" y="454"/>
                </a:cxn>
                <a:cxn ang="0">
                  <a:pos x="268" y="440"/>
                </a:cxn>
                <a:cxn ang="0">
                  <a:pos x="269" y="433"/>
                </a:cxn>
                <a:cxn ang="0">
                  <a:pos x="272" y="412"/>
                </a:cxn>
                <a:cxn ang="0">
                  <a:pos x="271" y="401"/>
                </a:cxn>
                <a:cxn ang="0">
                  <a:pos x="268" y="379"/>
                </a:cxn>
                <a:cxn ang="0">
                  <a:pos x="267" y="371"/>
                </a:cxn>
                <a:cxn ang="0">
                  <a:pos x="257" y="342"/>
                </a:cxn>
                <a:cxn ang="0">
                  <a:pos x="252" y="313"/>
                </a:cxn>
                <a:cxn ang="0">
                  <a:pos x="256" y="283"/>
                </a:cxn>
                <a:cxn ang="0">
                  <a:pos x="266" y="257"/>
                </a:cxn>
                <a:cxn ang="0">
                  <a:pos x="280" y="234"/>
                </a:cxn>
                <a:cxn ang="0">
                  <a:pos x="300" y="214"/>
                </a:cxn>
                <a:cxn ang="0">
                  <a:pos x="314" y="200"/>
                </a:cxn>
                <a:cxn ang="0">
                  <a:pos x="327" y="184"/>
                </a:cxn>
                <a:cxn ang="0">
                  <a:pos x="343" y="158"/>
                </a:cxn>
                <a:cxn ang="0">
                  <a:pos x="352" y="137"/>
                </a:cxn>
                <a:cxn ang="0">
                  <a:pos x="357" y="110"/>
                </a:cxn>
                <a:cxn ang="0">
                  <a:pos x="357" y="96"/>
                </a:cxn>
                <a:cxn ang="0">
                  <a:pos x="353" y="77"/>
                </a:cxn>
                <a:cxn ang="0">
                  <a:pos x="345" y="60"/>
                </a:cxn>
                <a:cxn ang="0">
                  <a:pos x="330" y="43"/>
                </a:cxn>
                <a:cxn ang="0">
                  <a:pos x="315" y="32"/>
                </a:cxn>
              </a:cxnLst>
              <a:rect l="0" t="0" r="r" b="b"/>
              <a:pathLst>
                <a:path w="357" h="538">
                  <a:moveTo>
                    <a:pt x="304" y="26"/>
                  </a:moveTo>
                  <a:lnTo>
                    <a:pt x="266" y="13"/>
                  </a:lnTo>
                  <a:lnTo>
                    <a:pt x="229" y="2"/>
                  </a:lnTo>
                  <a:lnTo>
                    <a:pt x="221" y="0"/>
                  </a:lnTo>
                  <a:lnTo>
                    <a:pt x="214" y="0"/>
                  </a:lnTo>
                  <a:lnTo>
                    <a:pt x="191" y="4"/>
                  </a:lnTo>
                  <a:lnTo>
                    <a:pt x="181" y="5"/>
                  </a:lnTo>
                  <a:lnTo>
                    <a:pt x="170" y="10"/>
                  </a:lnTo>
                  <a:lnTo>
                    <a:pt x="151" y="18"/>
                  </a:lnTo>
                  <a:lnTo>
                    <a:pt x="141" y="24"/>
                  </a:lnTo>
                  <a:lnTo>
                    <a:pt x="132" y="30"/>
                  </a:lnTo>
                  <a:lnTo>
                    <a:pt x="116" y="41"/>
                  </a:lnTo>
                  <a:lnTo>
                    <a:pt x="108" y="47"/>
                  </a:lnTo>
                  <a:lnTo>
                    <a:pt x="101" y="54"/>
                  </a:lnTo>
                  <a:lnTo>
                    <a:pt x="87" y="67"/>
                  </a:lnTo>
                  <a:lnTo>
                    <a:pt x="75" y="82"/>
                  </a:lnTo>
                  <a:lnTo>
                    <a:pt x="63" y="97"/>
                  </a:lnTo>
                  <a:lnTo>
                    <a:pt x="54" y="113"/>
                  </a:lnTo>
                  <a:lnTo>
                    <a:pt x="44" y="130"/>
                  </a:lnTo>
                  <a:lnTo>
                    <a:pt x="36" y="147"/>
                  </a:lnTo>
                  <a:lnTo>
                    <a:pt x="31" y="159"/>
                  </a:lnTo>
                  <a:lnTo>
                    <a:pt x="27" y="169"/>
                  </a:lnTo>
                  <a:lnTo>
                    <a:pt x="21" y="181"/>
                  </a:lnTo>
                  <a:lnTo>
                    <a:pt x="18" y="191"/>
                  </a:lnTo>
                  <a:lnTo>
                    <a:pt x="12" y="215"/>
                  </a:lnTo>
                  <a:lnTo>
                    <a:pt x="9" y="225"/>
                  </a:lnTo>
                  <a:lnTo>
                    <a:pt x="8" y="237"/>
                  </a:lnTo>
                  <a:lnTo>
                    <a:pt x="7" y="250"/>
                  </a:lnTo>
                  <a:lnTo>
                    <a:pt x="8" y="261"/>
                  </a:lnTo>
                  <a:lnTo>
                    <a:pt x="7" y="276"/>
                  </a:lnTo>
                  <a:lnTo>
                    <a:pt x="7" y="292"/>
                  </a:lnTo>
                  <a:lnTo>
                    <a:pt x="6" y="300"/>
                  </a:lnTo>
                  <a:lnTo>
                    <a:pt x="5" y="307"/>
                  </a:lnTo>
                  <a:lnTo>
                    <a:pt x="7" y="323"/>
                  </a:lnTo>
                  <a:lnTo>
                    <a:pt x="4" y="334"/>
                  </a:lnTo>
                  <a:lnTo>
                    <a:pt x="1" y="351"/>
                  </a:lnTo>
                  <a:lnTo>
                    <a:pt x="0" y="370"/>
                  </a:lnTo>
                  <a:lnTo>
                    <a:pt x="2" y="388"/>
                  </a:lnTo>
                  <a:lnTo>
                    <a:pt x="5" y="406"/>
                  </a:lnTo>
                  <a:lnTo>
                    <a:pt x="6" y="409"/>
                  </a:lnTo>
                  <a:lnTo>
                    <a:pt x="7" y="413"/>
                  </a:lnTo>
                  <a:lnTo>
                    <a:pt x="8" y="415"/>
                  </a:lnTo>
                  <a:lnTo>
                    <a:pt x="11" y="418"/>
                  </a:lnTo>
                  <a:lnTo>
                    <a:pt x="12" y="425"/>
                  </a:lnTo>
                  <a:lnTo>
                    <a:pt x="13" y="433"/>
                  </a:lnTo>
                  <a:lnTo>
                    <a:pt x="14" y="439"/>
                  </a:lnTo>
                  <a:lnTo>
                    <a:pt x="16" y="446"/>
                  </a:lnTo>
                  <a:lnTo>
                    <a:pt x="18" y="452"/>
                  </a:lnTo>
                  <a:lnTo>
                    <a:pt x="21" y="459"/>
                  </a:lnTo>
                  <a:lnTo>
                    <a:pt x="24" y="465"/>
                  </a:lnTo>
                  <a:lnTo>
                    <a:pt x="28" y="472"/>
                  </a:lnTo>
                  <a:lnTo>
                    <a:pt x="30" y="478"/>
                  </a:lnTo>
                  <a:lnTo>
                    <a:pt x="35" y="483"/>
                  </a:lnTo>
                  <a:lnTo>
                    <a:pt x="38" y="487"/>
                  </a:lnTo>
                  <a:lnTo>
                    <a:pt x="43" y="492"/>
                  </a:lnTo>
                  <a:lnTo>
                    <a:pt x="49" y="498"/>
                  </a:lnTo>
                  <a:lnTo>
                    <a:pt x="57" y="504"/>
                  </a:lnTo>
                  <a:lnTo>
                    <a:pt x="64" y="509"/>
                  </a:lnTo>
                  <a:lnTo>
                    <a:pt x="73" y="514"/>
                  </a:lnTo>
                  <a:lnTo>
                    <a:pt x="81" y="520"/>
                  </a:lnTo>
                  <a:lnTo>
                    <a:pt x="91" y="524"/>
                  </a:lnTo>
                  <a:lnTo>
                    <a:pt x="98" y="527"/>
                  </a:lnTo>
                  <a:lnTo>
                    <a:pt x="108" y="531"/>
                  </a:lnTo>
                  <a:lnTo>
                    <a:pt x="116" y="534"/>
                  </a:lnTo>
                  <a:lnTo>
                    <a:pt x="126" y="536"/>
                  </a:lnTo>
                  <a:lnTo>
                    <a:pt x="133" y="537"/>
                  </a:lnTo>
                  <a:lnTo>
                    <a:pt x="143" y="538"/>
                  </a:lnTo>
                  <a:lnTo>
                    <a:pt x="151" y="538"/>
                  </a:lnTo>
                  <a:lnTo>
                    <a:pt x="155" y="538"/>
                  </a:lnTo>
                  <a:lnTo>
                    <a:pt x="160" y="538"/>
                  </a:lnTo>
                  <a:lnTo>
                    <a:pt x="168" y="536"/>
                  </a:lnTo>
                  <a:lnTo>
                    <a:pt x="177" y="534"/>
                  </a:lnTo>
                  <a:lnTo>
                    <a:pt x="186" y="533"/>
                  </a:lnTo>
                  <a:lnTo>
                    <a:pt x="195" y="529"/>
                  </a:lnTo>
                  <a:lnTo>
                    <a:pt x="203" y="526"/>
                  </a:lnTo>
                  <a:lnTo>
                    <a:pt x="212" y="522"/>
                  </a:lnTo>
                  <a:lnTo>
                    <a:pt x="217" y="520"/>
                  </a:lnTo>
                  <a:lnTo>
                    <a:pt x="219" y="518"/>
                  </a:lnTo>
                  <a:lnTo>
                    <a:pt x="221" y="516"/>
                  </a:lnTo>
                  <a:lnTo>
                    <a:pt x="229" y="508"/>
                  </a:lnTo>
                  <a:lnTo>
                    <a:pt x="236" y="500"/>
                  </a:lnTo>
                  <a:lnTo>
                    <a:pt x="239" y="496"/>
                  </a:lnTo>
                  <a:lnTo>
                    <a:pt x="243" y="492"/>
                  </a:lnTo>
                  <a:lnTo>
                    <a:pt x="245" y="488"/>
                  </a:lnTo>
                  <a:lnTo>
                    <a:pt x="247" y="486"/>
                  </a:lnTo>
                  <a:lnTo>
                    <a:pt x="248" y="485"/>
                  </a:lnTo>
                  <a:lnTo>
                    <a:pt x="249" y="485"/>
                  </a:lnTo>
                  <a:lnTo>
                    <a:pt x="249" y="483"/>
                  </a:lnTo>
                  <a:lnTo>
                    <a:pt x="250" y="482"/>
                  </a:lnTo>
                  <a:lnTo>
                    <a:pt x="252" y="480"/>
                  </a:lnTo>
                  <a:lnTo>
                    <a:pt x="254" y="476"/>
                  </a:lnTo>
                  <a:lnTo>
                    <a:pt x="259" y="467"/>
                  </a:lnTo>
                  <a:lnTo>
                    <a:pt x="259" y="464"/>
                  </a:lnTo>
                  <a:lnTo>
                    <a:pt x="260" y="463"/>
                  </a:lnTo>
                  <a:lnTo>
                    <a:pt x="262" y="458"/>
                  </a:lnTo>
                  <a:lnTo>
                    <a:pt x="264" y="454"/>
                  </a:lnTo>
                  <a:lnTo>
                    <a:pt x="266" y="450"/>
                  </a:lnTo>
                  <a:lnTo>
                    <a:pt x="266" y="445"/>
                  </a:lnTo>
                  <a:lnTo>
                    <a:pt x="268" y="440"/>
                  </a:lnTo>
                  <a:lnTo>
                    <a:pt x="269" y="435"/>
                  </a:lnTo>
                  <a:lnTo>
                    <a:pt x="269" y="434"/>
                  </a:lnTo>
                  <a:lnTo>
                    <a:pt x="269" y="433"/>
                  </a:lnTo>
                  <a:lnTo>
                    <a:pt x="270" y="431"/>
                  </a:lnTo>
                  <a:lnTo>
                    <a:pt x="271" y="421"/>
                  </a:lnTo>
                  <a:lnTo>
                    <a:pt x="272" y="412"/>
                  </a:lnTo>
                  <a:lnTo>
                    <a:pt x="271" y="409"/>
                  </a:lnTo>
                  <a:lnTo>
                    <a:pt x="271" y="407"/>
                  </a:lnTo>
                  <a:lnTo>
                    <a:pt x="271" y="401"/>
                  </a:lnTo>
                  <a:lnTo>
                    <a:pt x="271" y="392"/>
                  </a:lnTo>
                  <a:lnTo>
                    <a:pt x="269" y="381"/>
                  </a:lnTo>
                  <a:lnTo>
                    <a:pt x="268" y="379"/>
                  </a:lnTo>
                  <a:lnTo>
                    <a:pt x="267" y="377"/>
                  </a:lnTo>
                  <a:lnTo>
                    <a:pt x="267" y="376"/>
                  </a:lnTo>
                  <a:lnTo>
                    <a:pt x="267" y="371"/>
                  </a:lnTo>
                  <a:lnTo>
                    <a:pt x="264" y="361"/>
                  </a:lnTo>
                  <a:lnTo>
                    <a:pt x="261" y="351"/>
                  </a:lnTo>
                  <a:lnTo>
                    <a:pt x="257" y="342"/>
                  </a:lnTo>
                  <a:lnTo>
                    <a:pt x="254" y="332"/>
                  </a:lnTo>
                  <a:lnTo>
                    <a:pt x="252" y="322"/>
                  </a:lnTo>
                  <a:lnTo>
                    <a:pt x="252" y="313"/>
                  </a:lnTo>
                  <a:lnTo>
                    <a:pt x="252" y="302"/>
                  </a:lnTo>
                  <a:lnTo>
                    <a:pt x="253" y="293"/>
                  </a:lnTo>
                  <a:lnTo>
                    <a:pt x="256" y="283"/>
                  </a:lnTo>
                  <a:lnTo>
                    <a:pt x="259" y="274"/>
                  </a:lnTo>
                  <a:lnTo>
                    <a:pt x="263" y="265"/>
                  </a:lnTo>
                  <a:lnTo>
                    <a:pt x="266" y="257"/>
                  </a:lnTo>
                  <a:lnTo>
                    <a:pt x="271" y="249"/>
                  </a:lnTo>
                  <a:lnTo>
                    <a:pt x="276" y="241"/>
                  </a:lnTo>
                  <a:lnTo>
                    <a:pt x="280" y="234"/>
                  </a:lnTo>
                  <a:lnTo>
                    <a:pt x="287" y="227"/>
                  </a:lnTo>
                  <a:lnTo>
                    <a:pt x="293" y="220"/>
                  </a:lnTo>
                  <a:lnTo>
                    <a:pt x="300" y="214"/>
                  </a:lnTo>
                  <a:lnTo>
                    <a:pt x="303" y="210"/>
                  </a:lnTo>
                  <a:lnTo>
                    <a:pt x="307" y="207"/>
                  </a:lnTo>
                  <a:lnTo>
                    <a:pt x="314" y="200"/>
                  </a:lnTo>
                  <a:lnTo>
                    <a:pt x="317" y="195"/>
                  </a:lnTo>
                  <a:lnTo>
                    <a:pt x="321" y="191"/>
                  </a:lnTo>
                  <a:lnTo>
                    <a:pt x="327" y="184"/>
                  </a:lnTo>
                  <a:lnTo>
                    <a:pt x="333" y="175"/>
                  </a:lnTo>
                  <a:lnTo>
                    <a:pt x="338" y="166"/>
                  </a:lnTo>
                  <a:lnTo>
                    <a:pt x="343" y="158"/>
                  </a:lnTo>
                  <a:lnTo>
                    <a:pt x="349" y="148"/>
                  </a:lnTo>
                  <a:lnTo>
                    <a:pt x="350" y="143"/>
                  </a:lnTo>
                  <a:lnTo>
                    <a:pt x="352" y="137"/>
                  </a:lnTo>
                  <a:lnTo>
                    <a:pt x="356" y="125"/>
                  </a:lnTo>
                  <a:lnTo>
                    <a:pt x="357" y="114"/>
                  </a:lnTo>
                  <a:lnTo>
                    <a:pt x="357" y="110"/>
                  </a:lnTo>
                  <a:lnTo>
                    <a:pt x="357" y="108"/>
                  </a:lnTo>
                  <a:lnTo>
                    <a:pt x="357" y="103"/>
                  </a:lnTo>
                  <a:lnTo>
                    <a:pt x="357" y="96"/>
                  </a:lnTo>
                  <a:lnTo>
                    <a:pt x="356" y="89"/>
                  </a:lnTo>
                  <a:lnTo>
                    <a:pt x="354" y="82"/>
                  </a:lnTo>
                  <a:lnTo>
                    <a:pt x="353" y="77"/>
                  </a:lnTo>
                  <a:lnTo>
                    <a:pt x="350" y="71"/>
                  </a:lnTo>
                  <a:lnTo>
                    <a:pt x="348" y="66"/>
                  </a:lnTo>
                  <a:lnTo>
                    <a:pt x="345" y="60"/>
                  </a:lnTo>
                  <a:lnTo>
                    <a:pt x="343" y="56"/>
                  </a:lnTo>
                  <a:lnTo>
                    <a:pt x="335" y="46"/>
                  </a:lnTo>
                  <a:lnTo>
                    <a:pt x="330" y="43"/>
                  </a:lnTo>
                  <a:lnTo>
                    <a:pt x="326" y="39"/>
                  </a:lnTo>
                  <a:lnTo>
                    <a:pt x="321" y="35"/>
                  </a:lnTo>
                  <a:lnTo>
                    <a:pt x="315" y="32"/>
                  </a:lnTo>
                  <a:lnTo>
                    <a:pt x="310" y="29"/>
                  </a:lnTo>
                  <a:lnTo>
                    <a:pt x="30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430" name="Freeform 118"/>
            <p:cNvSpPr>
              <a:spLocks/>
            </p:cNvSpPr>
            <p:nvPr/>
          </p:nvSpPr>
          <p:spPr bwMode="auto">
            <a:xfrm>
              <a:off x="1192" y="934"/>
              <a:ext cx="812" cy="237"/>
            </a:xfrm>
            <a:custGeom>
              <a:avLst/>
              <a:gdLst/>
              <a:ahLst/>
              <a:cxnLst>
                <a:cxn ang="0">
                  <a:pos x="368" y="166"/>
                </a:cxn>
                <a:cxn ang="0">
                  <a:pos x="318" y="151"/>
                </a:cxn>
                <a:cxn ang="0">
                  <a:pos x="243" y="112"/>
                </a:cxn>
                <a:cxn ang="0">
                  <a:pos x="198" y="86"/>
                </a:cxn>
                <a:cxn ang="0">
                  <a:pos x="155" y="61"/>
                </a:cxn>
                <a:cxn ang="0">
                  <a:pos x="101" y="41"/>
                </a:cxn>
                <a:cxn ang="0">
                  <a:pos x="60" y="35"/>
                </a:cxn>
                <a:cxn ang="0">
                  <a:pos x="29" y="39"/>
                </a:cxn>
                <a:cxn ang="0">
                  <a:pos x="8" y="53"/>
                </a:cxn>
                <a:cxn ang="0">
                  <a:pos x="0" y="77"/>
                </a:cxn>
                <a:cxn ang="0">
                  <a:pos x="8" y="102"/>
                </a:cxn>
                <a:cxn ang="0">
                  <a:pos x="23" y="116"/>
                </a:cxn>
                <a:cxn ang="0">
                  <a:pos x="79" y="137"/>
                </a:cxn>
                <a:cxn ang="0">
                  <a:pos x="170" y="165"/>
                </a:cxn>
                <a:cxn ang="0">
                  <a:pos x="261" y="203"/>
                </a:cxn>
                <a:cxn ang="0">
                  <a:pos x="319" y="231"/>
                </a:cxn>
                <a:cxn ang="0">
                  <a:pos x="353" y="237"/>
                </a:cxn>
                <a:cxn ang="0">
                  <a:pos x="400" y="235"/>
                </a:cxn>
                <a:cxn ang="0">
                  <a:pos x="434" y="226"/>
                </a:cxn>
                <a:cxn ang="0">
                  <a:pos x="605" y="156"/>
                </a:cxn>
                <a:cxn ang="0">
                  <a:pos x="637" y="156"/>
                </a:cxn>
                <a:cxn ang="0">
                  <a:pos x="645" y="152"/>
                </a:cxn>
                <a:cxn ang="0">
                  <a:pos x="657" y="143"/>
                </a:cxn>
                <a:cxn ang="0">
                  <a:pos x="662" y="135"/>
                </a:cxn>
                <a:cxn ang="0">
                  <a:pos x="686" y="113"/>
                </a:cxn>
                <a:cxn ang="0">
                  <a:pos x="718" y="115"/>
                </a:cxn>
                <a:cxn ang="0">
                  <a:pos x="743" y="127"/>
                </a:cxn>
                <a:cxn ang="0">
                  <a:pos x="761" y="127"/>
                </a:cxn>
                <a:cxn ang="0">
                  <a:pos x="779" y="116"/>
                </a:cxn>
                <a:cxn ang="0">
                  <a:pos x="783" y="110"/>
                </a:cxn>
                <a:cxn ang="0">
                  <a:pos x="784" y="107"/>
                </a:cxn>
                <a:cxn ang="0">
                  <a:pos x="777" y="91"/>
                </a:cxn>
                <a:cxn ang="0">
                  <a:pos x="762" y="75"/>
                </a:cxn>
                <a:cxn ang="0">
                  <a:pos x="741" y="68"/>
                </a:cxn>
                <a:cxn ang="0">
                  <a:pos x="727" y="60"/>
                </a:cxn>
                <a:cxn ang="0">
                  <a:pos x="763" y="50"/>
                </a:cxn>
                <a:cxn ang="0">
                  <a:pos x="782" y="48"/>
                </a:cxn>
                <a:cxn ang="0">
                  <a:pos x="802" y="44"/>
                </a:cxn>
                <a:cxn ang="0">
                  <a:pos x="806" y="41"/>
                </a:cxn>
                <a:cxn ang="0">
                  <a:pos x="812" y="34"/>
                </a:cxn>
                <a:cxn ang="0">
                  <a:pos x="812" y="25"/>
                </a:cxn>
                <a:cxn ang="0">
                  <a:pos x="811" y="20"/>
                </a:cxn>
                <a:cxn ang="0">
                  <a:pos x="803" y="6"/>
                </a:cxn>
                <a:cxn ang="0">
                  <a:pos x="787" y="0"/>
                </a:cxn>
                <a:cxn ang="0">
                  <a:pos x="752" y="7"/>
                </a:cxn>
                <a:cxn ang="0">
                  <a:pos x="712" y="30"/>
                </a:cxn>
                <a:cxn ang="0">
                  <a:pos x="688" y="55"/>
                </a:cxn>
                <a:cxn ang="0">
                  <a:pos x="684" y="59"/>
                </a:cxn>
                <a:cxn ang="0">
                  <a:pos x="672" y="68"/>
                </a:cxn>
                <a:cxn ang="0">
                  <a:pos x="657" y="75"/>
                </a:cxn>
                <a:cxn ang="0">
                  <a:pos x="647" y="80"/>
                </a:cxn>
                <a:cxn ang="0">
                  <a:pos x="620" y="89"/>
                </a:cxn>
                <a:cxn ang="0">
                  <a:pos x="594" y="104"/>
                </a:cxn>
                <a:cxn ang="0">
                  <a:pos x="576" y="111"/>
                </a:cxn>
                <a:cxn ang="0">
                  <a:pos x="535" y="128"/>
                </a:cxn>
                <a:cxn ang="0">
                  <a:pos x="474" y="148"/>
                </a:cxn>
                <a:cxn ang="0">
                  <a:pos x="400" y="164"/>
                </a:cxn>
              </a:cxnLst>
              <a:rect l="0" t="0" r="r" b="b"/>
              <a:pathLst>
                <a:path w="812" h="237">
                  <a:moveTo>
                    <a:pt x="400" y="164"/>
                  </a:moveTo>
                  <a:lnTo>
                    <a:pt x="384" y="166"/>
                  </a:lnTo>
                  <a:lnTo>
                    <a:pt x="376" y="166"/>
                  </a:lnTo>
                  <a:lnTo>
                    <a:pt x="368" y="166"/>
                  </a:lnTo>
                  <a:lnTo>
                    <a:pt x="353" y="163"/>
                  </a:lnTo>
                  <a:lnTo>
                    <a:pt x="346" y="161"/>
                  </a:lnTo>
                  <a:lnTo>
                    <a:pt x="339" y="159"/>
                  </a:lnTo>
                  <a:lnTo>
                    <a:pt x="318" y="151"/>
                  </a:lnTo>
                  <a:lnTo>
                    <a:pt x="297" y="143"/>
                  </a:lnTo>
                  <a:lnTo>
                    <a:pt x="278" y="132"/>
                  </a:lnTo>
                  <a:lnTo>
                    <a:pt x="259" y="122"/>
                  </a:lnTo>
                  <a:lnTo>
                    <a:pt x="243" y="112"/>
                  </a:lnTo>
                  <a:lnTo>
                    <a:pt x="228" y="103"/>
                  </a:lnTo>
                  <a:lnTo>
                    <a:pt x="218" y="98"/>
                  </a:lnTo>
                  <a:lnTo>
                    <a:pt x="208" y="93"/>
                  </a:lnTo>
                  <a:lnTo>
                    <a:pt x="198" y="86"/>
                  </a:lnTo>
                  <a:lnTo>
                    <a:pt x="188" y="79"/>
                  </a:lnTo>
                  <a:lnTo>
                    <a:pt x="177" y="73"/>
                  </a:lnTo>
                  <a:lnTo>
                    <a:pt x="167" y="67"/>
                  </a:lnTo>
                  <a:lnTo>
                    <a:pt x="155" y="61"/>
                  </a:lnTo>
                  <a:lnTo>
                    <a:pt x="145" y="56"/>
                  </a:lnTo>
                  <a:lnTo>
                    <a:pt x="134" y="52"/>
                  </a:lnTo>
                  <a:lnTo>
                    <a:pt x="122" y="48"/>
                  </a:lnTo>
                  <a:lnTo>
                    <a:pt x="101" y="41"/>
                  </a:lnTo>
                  <a:lnTo>
                    <a:pt x="91" y="38"/>
                  </a:lnTo>
                  <a:lnTo>
                    <a:pt x="81" y="37"/>
                  </a:lnTo>
                  <a:lnTo>
                    <a:pt x="71" y="36"/>
                  </a:lnTo>
                  <a:lnTo>
                    <a:pt x="60" y="35"/>
                  </a:lnTo>
                  <a:lnTo>
                    <a:pt x="49" y="36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9"/>
                  </a:lnTo>
                  <a:lnTo>
                    <a:pt x="24" y="41"/>
                  </a:lnTo>
                  <a:lnTo>
                    <a:pt x="20" y="43"/>
                  </a:lnTo>
                  <a:lnTo>
                    <a:pt x="14" y="48"/>
                  </a:lnTo>
                  <a:lnTo>
                    <a:pt x="8" y="53"/>
                  </a:lnTo>
                  <a:lnTo>
                    <a:pt x="4" y="58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0" y="77"/>
                  </a:lnTo>
                  <a:lnTo>
                    <a:pt x="1" y="84"/>
                  </a:lnTo>
                  <a:lnTo>
                    <a:pt x="4" y="91"/>
                  </a:lnTo>
                  <a:lnTo>
                    <a:pt x="6" y="96"/>
                  </a:lnTo>
                  <a:lnTo>
                    <a:pt x="8" y="102"/>
                  </a:lnTo>
                  <a:lnTo>
                    <a:pt x="12" y="105"/>
                  </a:lnTo>
                  <a:lnTo>
                    <a:pt x="15" y="109"/>
                  </a:lnTo>
                  <a:lnTo>
                    <a:pt x="19" y="113"/>
                  </a:lnTo>
                  <a:lnTo>
                    <a:pt x="23" y="116"/>
                  </a:lnTo>
                  <a:lnTo>
                    <a:pt x="28" y="118"/>
                  </a:lnTo>
                  <a:lnTo>
                    <a:pt x="34" y="121"/>
                  </a:lnTo>
                  <a:lnTo>
                    <a:pt x="56" y="129"/>
                  </a:lnTo>
                  <a:lnTo>
                    <a:pt x="79" y="137"/>
                  </a:lnTo>
                  <a:lnTo>
                    <a:pt x="102" y="144"/>
                  </a:lnTo>
                  <a:lnTo>
                    <a:pt x="126" y="151"/>
                  </a:lnTo>
                  <a:lnTo>
                    <a:pt x="148" y="157"/>
                  </a:lnTo>
                  <a:lnTo>
                    <a:pt x="170" y="165"/>
                  </a:lnTo>
                  <a:lnTo>
                    <a:pt x="192" y="173"/>
                  </a:lnTo>
                  <a:lnTo>
                    <a:pt x="214" y="182"/>
                  </a:lnTo>
                  <a:lnTo>
                    <a:pt x="237" y="192"/>
                  </a:lnTo>
                  <a:lnTo>
                    <a:pt x="261" y="203"/>
                  </a:lnTo>
                  <a:lnTo>
                    <a:pt x="283" y="214"/>
                  </a:lnTo>
                  <a:lnTo>
                    <a:pt x="306" y="226"/>
                  </a:lnTo>
                  <a:lnTo>
                    <a:pt x="312" y="229"/>
                  </a:lnTo>
                  <a:lnTo>
                    <a:pt x="319" y="231"/>
                  </a:lnTo>
                  <a:lnTo>
                    <a:pt x="326" y="233"/>
                  </a:lnTo>
                  <a:lnTo>
                    <a:pt x="334" y="235"/>
                  </a:lnTo>
                  <a:lnTo>
                    <a:pt x="344" y="237"/>
                  </a:lnTo>
                  <a:lnTo>
                    <a:pt x="353" y="237"/>
                  </a:lnTo>
                  <a:lnTo>
                    <a:pt x="373" y="237"/>
                  </a:lnTo>
                  <a:lnTo>
                    <a:pt x="381" y="237"/>
                  </a:lnTo>
                  <a:lnTo>
                    <a:pt x="391" y="237"/>
                  </a:lnTo>
                  <a:lnTo>
                    <a:pt x="400" y="235"/>
                  </a:lnTo>
                  <a:lnTo>
                    <a:pt x="409" y="233"/>
                  </a:lnTo>
                  <a:lnTo>
                    <a:pt x="417" y="231"/>
                  </a:lnTo>
                  <a:lnTo>
                    <a:pt x="425" y="230"/>
                  </a:lnTo>
                  <a:lnTo>
                    <a:pt x="434" y="226"/>
                  </a:lnTo>
                  <a:lnTo>
                    <a:pt x="443" y="224"/>
                  </a:lnTo>
                  <a:lnTo>
                    <a:pt x="483" y="207"/>
                  </a:lnTo>
                  <a:lnTo>
                    <a:pt x="524" y="190"/>
                  </a:lnTo>
                  <a:lnTo>
                    <a:pt x="605" y="156"/>
                  </a:lnTo>
                  <a:lnTo>
                    <a:pt x="613" y="152"/>
                  </a:lnTo>
                  <a:lnTo>
                    <a:pt x="622" y="149"/>
                  </a:lnTo>
                  <a:lnTo>
                    <a:pt x="631" y="157"/>
                  </a:lnTo>
                  <a:lnTo>
                    <a:pt x="637" y="156"/>
                  </a:lnTo>
                  <a:lnTo>
                    <a:pt x="643" y="154"/>
                  </a:lnTo>
                  <a:lnTo>
                    <a:pt x="643" y="153"/>
                  </a:lnTo>
                  <a:lnTo>
                    <a:pt x="643" y="153"/>
                  </a:lnTo>
                  <a:lnTo>
                    <a:pt x="645" y="152"/>
                  </a:lnTo>
                  <a:lnTo>
                    <a:pt x="648" y="150"/>
                  </a:lnTo>
                  <a:lnTo>
                    <a:pt x="650" y="149"/>
                  </a:lnTo>
                  <a:lnTo>
                    <a:pt x="653" y="147"/>
                  </a:lnTo>
                  <a:lnTo>
                    <a:pt x="657" y="143"/>
                  </a:lnTo>
                  <a:lnTo>
                    <a:pt x="657" y="141"/>
                  </a:lnTo>
                  <a:lnTo>
                    <a:pt x="658" y="139"/>
                  </a:lnTo>
                  <a:lnTo>
                    <a:pt x="659" y="139"/>
                  </a:lnTo>
                  <a:lnTo>
                    <a:pt x="662" y="135"/>
                  </a:lnTo>
                  <a:lnTo>
                    <a:pt x="664" y="130"/>
                  </a:lnTo>
                  <a:lnTo>
                    <a:pt x="671" y="117"/>
                  </a:lnTo>
                  <a:lnTo>
                    <a:pt x="679" y="115"/>
                  </a:lnTo>
                  <a:lnTo>
                    <a:pt x="686" y="113"/>
                  </a:lnTo>
                  <a:lnTo>
                    <a:pt x="694" y="112"/>
                  </a:lnTo>
                  <a:lnTo>
                    <a:pt x="703" y="112"/>
                  </a:lnTo>
                  <a:lnTo>
                    <a:pt x="711" y="113"/>
                  </a:lnTo>
                  <a:lnTo>
                    <a:pt x="718" y="115"/>
                  </a:lnTo>
                  <a:lnTo>
                    <a:pt x="726" y="118"/>
                  </a:lnTo>
                  <a:lnTo>
                    <a:pt x="734" y="122"/>
                  </a:lnTo>
                  <a:lnTo>
                    <a:pt x="738" y="125"/>
                  </a:lnTo>
                  <a:lnTo>
                    <a:pt x="743" y="127"/>
                  </a:lnTo>
                  <a:lnTo>
                    <a:pt x="747" y="128"/>
                  </a:lnTo>
                  <a:lnTo>
                    <a:pt x="752" y="129"/>
                  </a:lnTo>
                  <a:lnTo>
                    <a:pt x="756" y="128"/>
                  </a:lnTo>
                  <a:lnTo>
                    <a:pt x="761" y="127"/>
                  </a:lnTo>
                  <a:lnTo>
                    <a:pt x="766" y="125"/>
                  </a:lnTo>
                  <a:lnTo>
                    <a:pt x="770" y="123"/>
                  </a:lnTo>
                  <a:lnTo>
                    <a:pt x="776" y="120"/>
                  </a:lnTo>
                  <a:lnTo>
                    <a:pt x="779" y="116"/>
                  </a:lnTo>
                  <a:lnTo>
                    <a:pt x="780" y="115"/>
                  </a:lnTo>
                  <a:lnTo>
                    <a:pt x="782" y="113"/>
                  </a:lnTo>
                  <a:lnTo>
                    <a:pt x="783" y="111"/>
                  </a:lnTo>
                  <a:lnTo>
                    <a:pt x="783" y="110"/>
                  </a:lnTo>
                  <a:lnTo>
                    <a:pt x="783" y="110"/>
                  </a:lnTo>
                  <a:lnTo>
                    <a:pt x="783" y="110"/>
                  </a:lnTo>
                  <a:lnTo>
                    <a:pt x="784" y="109"/>
                  </a:lnTo>
                  <a:lnTo>
                    <a:pt x="784" y="107"/>
                  </a:lnTo>
                  <a:lnTo>
                    <a:pt x="784" y="105"/>
                  </a:lnTo>
                  <a:lnTo>
                    <a:pt x="783" y="101"/>
                  </a:lnTo>
                  <a:lnTo>
                    <a:pt x="781" y="95"/>
                  </a:lnTo>
                  <a:lnTo>
                    <a:pt x="777" y="91"/>
                  </a:lnTo>
                  <a:lnTo>
                    <a:pt x="774" y="86"/>
                  </a:lnTo>
                  <a:lnTo>
                    <a:pt x="770" y="82"/>
                  </a:lnTo>
                  <a:lnTo>
                    <a:pt x="766" y="78"/>
                  </a:lnTo>
                  <a:lnTo>
                    <a:pt x="762" y="75"/>
                  </a:lnTo>
                  <a:lnTo>
                    <a:pt x="756" y="72"/>
                  </a:lnTo>
                  <a:lnTo>
                    <a:pt x="752" y="70"/>
                  </a:lnTo>
                  <a:lnTo>
                    <a:pt x="746" y="68"/>
                  </a:lnTo>
                  <a:lnTo>
                    <a:pt x="741" y="68"/>
                  </a:lnTo>
                  <a:lnTo>
                    <a:pt x="728" y="67"/>
                  </a:lnTo>
                  <a:lnTo>
                    <a:pt x="721" y="67"/>
                  </a:lnTo>
                  <a:lnTo>
                    <a:pt x="715" y="68"/>
                  </a:lnTo>
                  <a:lnTo>
                    <a:pt x="727" y="60"/>
                  </a:lnTo>
                  <a:lnTo>
                    <a:pt x="734" y="57"/>
                  </a:lnTo>
                  <a:lnTo>
                    <a:pt x="741" y="55"/>
                  </a:lnTo>
                  <a:lnTo>
                    <a:pt x="756" y="51"/>
                  </a:lnTo>
                  <a:lnTo>
                    <a:pt x="763" y="50"/>
                  </a:lnTo>
                  <a:lnTo>
                    <a:pt x="770" y="50"/>
                  </a:lnTo>
                  <a:lnTo>
                    <a:pt x="777" y="49"/>
                  </a:lnTo>
                  <a:lnTo>
                    <a:pt x="779" y="48"/>
                  </a:lnTo>
                  <a:lnTo>
                    <a:pt x="782" y="48"/>
                  </a:lnTo>
                  <a:lnTo>
                    <a:pt x="794" y="47"/>
                  </a:lnTo>
                  <a:lnTo>
                    <a:pt x="797" y="46"/>
                  </a:lnTo>
                  <a:lnTo>
                    <a:pt x="799" y="45"/>
                  </a:lnTo>
                  <a:lnTo>
                    <a:pt x="802" y="44"/>
                  </a:lnTo>
                  <a:lnTo>
                    <a:pt x="803" y="43"/>
                  </a:lnTo>
                  <a:lnTo>
                    <a:pt x="805" y="43"/>
                  </a:lnTo>
                  <a:lnTo>
                    <a:pt x="805" y="41"/>
                  </a:lnTo>
                  <a:lnTo>
                    <a:pt x="806" y="41"/>
                  </a:lnTo>
                  <a:lnTo>
                    <a:pt x="808" y="40"/>
                  </a:lnTo>
                  <a:lnTo>
                    <a:pt x="809" y="38"/>
                  </a:lnTo>
                  <a:lnTo>
                    <a:pt x="811" y="36"/>
                  </a:lnTo>
                  <a:lnTo>
                    <a:pt x="812" y="34"/>
                  </a:lnTo>
                  <a:lnTo>
                    <a:pt x="812" y="32"/>
                  </a:lnTo>
                  <a:lnTo>
                    <a:pt x="812" y="29"/>
                  </a:lnTo>
                  <a:lnTo>
                    <a:pt x="812" y="28"/>
                  </a:lnTo>
                  <a:lnTo>
                    <a:pt x="812" y="25"/>
                  </a:lnTo>
                  <a:lnTo>
                    <a:pt x="812" y="23"/>
                  </a:lnTo>
                  <a:lnTo>
                    <a:pt x="812" y="22"/>
                  </a:lnTo>
                  <a:lnTo>
                    <a:pt x="811" y="21"/>
                  </a:lnTo>
                  <a:lnTo>
                    <a:pt x="811" y="20"/>
                  </a:lnTo>
                  <a:lnTo>
                    <a:pt x="810" y="16"/>
                  </a:lnTo>
                  <a:lnTo>
                    <a:pt x="808" y="12"/>
                  </a:lnTo>
                  <a:lnTo>
                    <a:pt x="805" y="8"/>
                  </a:lnTo>
                  <a:lnTo>
                    <a:pt x="803" y="6"/>
                  </a:lnTo>
                  <a:lnTo>
                    <a:pt x="799" y="3"/>
                  </a:lnTo>
                  <a:lnTo>
                    <a:pt x="796" y="1"/>
                  </a:lnTo>
                  <a:lnTo>
                    <a:pt x="791" y="0"/>
                  </a:lnTo>
                  <a:lnTo>
                    <a:pt x="787" y="0"/>
                  </a:lnTo>
                  <a:lnTo>
                    <a:pt x="783" y="0"/>
                  </a:lnTo>
                  <a:lnTo>
                    <a:pt x="767" y="3"/>
                  </a:lnTo>
                  <a:lnTo>
                    <a:pt x="759" y="5"/>
                  </a:lnTo>
                  <a:lnTo>
                    <a:pt x="752" y="7"/>
                  </a:lnTo>
                  <a:lnTo>
                    <a:pt x="738" y="13"/>
                  </a:lnTo>
                  <a:lnTo>
                    <a:pt x="725" y="21"/>
                  </a:lnTo>
                  <a:lnTo>
                    <a:pt x="718" y="25"/>
                  </a:lnTo>
                  <a:lnTo>
                    <a:pt x="712" y="30"/>
                  </a:lnTo>
                  <a:lnTo>
                    <a:pt x="706" y="35"/>
                  </a:lnTo>
                  <a:lnTo>
                    <a:pt x="700" y="41"/>
                  </a:lnTo>
                  <a:lnTo>
                    <a:pt x="692" y="50"/>
                  </a:lnTo>
                  <a:lnTo>
                    <a:pt x="688" y="55"/>
                  </a:lnTo>
                  <a:lnTo>
                    <a:pt x="685" y="56"/>
                  </a:lnTo>
                  <a:lnTo>
                    <a:pt x="685" y="57"/>
                  </a:lnTo>
                  <a:lnTo>
                    <a:pt x="685" y="57"/>
                  </a:lnTo>
                  <a:lnTo>
                    <a:pt x="684" y="59"/>
                  </a:lnTo>
                  <a:lnTo>
                    <a:pt x="682" y="60"/>
                  </a:lnTo>
                  <a:lnTo>
                    <a:pt x="681" y="61"/>
                  </a:lnTo>
                  <a:lnTo>
                    <a:pt x="676" y="64"/>
                  </a:lnTo>
                  <a:lnTo>
                    <a:pt x="672" y="68"/>
                  </a:lnTo>
                  <a:lnTo>
                    <a:pt x="667" y="70"/>
                  </a:lnTo>
                  <a:lnTo>
                    <a:pt x="664" y="72"/>
                  </a:lnTo>
                  <a:lnTo>
                    <a:pt x="663" y="74"/>
                  </a:lnTo>
                  <a:lnTo>
                    <a:pt x="657" y="75"/>
                  </a:lnTo>
                  <a:lnTo>
                    <a:pt x="652" y="78"/>
                  </a:lnTo>
                  <a:lnTo>
                    <a:pt x="650" y="79"/>
                  </a:lnTo>
                  <a:lnTo>
                    <a:pt x="648" y="79"/>
                  </a:lnTo>
                  <a:lnTo>
                    <a:pt x="647" y="80"/>
                  </a:lnTo>
                  <a:lnTo>
                    <a:pt x="643" y="82"/>
                  </a:lnTo>
                  <a:lnTo>
                    <a:pt x="630" y="85"/>
                  </a:lnTo>
                  <a:lnTo>
                    <a:pt x="625" y="87"/>
                  </a:lnTo>
                  <a:lnTo>
                    <a:pt x="620" y="89"/>
                  </a:lnTo>
                  <a:lnTo>
                    <a:pt x="613" y="93"/>
                  </a:lnTo>
                  <a:lnTo>
                    <a:pt x="607" y="96"/>
                  </a:lnTo>
                  <a:lnTo>
                    <a:pt x="600" y="100"/>
                  </a:lnTo>
                  <a:lnTo>
                    <a:pt x="594" y="104"/>
                  </a:lnTo>
                  <a:lnTo>
                    <a:pt x="582" y="109"/>
                  </a:lnTo>
                  <a:lnTo>
                    <a:pt x="580" y="109"/>
                  </a:lnTo>
                  <a:lnTo>
                    <a:pt x="579" y="110"/>
                  </a:lnTo>
                  <a:lnTo>
                    <a:pt x="576" y="111"/>
                  </a:lnTo>
                  <a:lnTo>
                    <a:pt x="571" y="114"/>
                  </a:lnTo>
                  <a:lnTo>
                    <a:pt x="558" y="119"/>
                  </a:lnTo>
                  <a:lnTo>
                    <a:pt x="547" y="123"/>
                  </a:lnTo>
                  <a:lnTo>
                    <a:pt x="535" y="128"/>
                  </a:lnTo>
                  <a:lnTo>
                    <a:pt x="523" y="132"/>
                  </a:lnTo>
                  <a:lnTo>
                    <a:pt x="499" y="141"/>
                  </a:lnTo>
                  <a:lnTo>
                    <a:pt x="487" y="144"/>
                  </a:lnTo>
                  <a:lnTo>
                    <a:pt x="474" y="148"/>
                  </a:lnTo>
                  <a:lnTo>
                    <a:pt x="450" y="154"/>
                  </a:lnTo>
                  <a:lnTo>
                    <a:pt x="424" y="159"/>
                  </a:lnTo>
                  <a:lnTo>
                    <a:pt x="412" y="162"/>
                  </a:lnTo>
                  <a:lnTo>
                    <a:pt x="400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431" name="Freeform 119"/>
            <p:cNvSpPr>
              <a:spLocks/>
            </p:cNvSpPr>
            <p:nvPr/>
          </p:nvSpPr>
          <p:spPr bwMode="auto">
            <a:xfrm>
              <a:off x="685" y="913"/>
              <a:ext cx="480" cy="486"/>
            </a:xfrm>
            <a:custGeom>
              <a:avLst/>
              <a:gdLst/>
              <a:ahLst/>
              <a:cxnLst>
                <a:cxn ang="0">
                  <a:pos x="12" y="76"/>
                </a:cxn>
                <a:cxn ang="0">
                  <a:pos x="2" y="99"/>
                </a:cxn>
                <a:cxn ang="0">
                  <a:pos x="2" y="156"/>
                </a:cxn>
                <a:cxn ang="0">
                  <a:pos x="11" y="205"/>
                </a:cxn>
                <a:cxn ang="0">
                  <a:pos x="32" y="272"/>
                </a:cxn>
                <a:cxn ang="0">
                  <a:pos x="60" y="338"/>
                </a:cxn>
                <a:cxn ang="0">
                  <a:pos x="81" y="361"/>
                </a:cxn>
                <a:cxn ang="0">
                  <a:pos x="106" y="375"/>
                </a:cxn>
                <a:cxn ang="0">
                  <a:pos x="127" y="398"/>
                </a:cxn>
                <a:cxn ang="0">
                  <a:pos x="106" y="437"/>
                </a:cxn>
                <a:cxn ang="0">
                  <a:pos x="105" y="452"/>
                </a:cxn>
                <a:cxn ang="0">
                  <a:pos x="116" y="465"/>
                </a:cxn>
                <a:cxn ang="0">
                  <a:pos x="161" y="458"/>
                </a:cxn>
                <a:cxn ang="0">
                  <a:pos x="173" y="484"/>
                </a:cxn>
                <a:cxn ang="0">
                  <a:pos x="182" y="486"/>
                </a:cxn>
                <a:cxn ang="0">
                  <a:pos x="187" y="486"/>
                </a:cxn>
                <a:cxn ang="0">
                  <a:pos x="194" y="484"/>
                </a:cxn>
                <a:cxn ang="0">
                  <a:pos x="205" y="474"/>
                </a:cxn>
                <a:cxn ang="0">
                  <a:pos x="244" y="479"/>
                </a:cxn>
                <a:cxn ang="0">
                  <a:pos x="248" y="474"/>
                </a:cxn>
                <a:cxn ang="0">
                  <a:pos x="254" y="463"/>
                </a:cxn>
                <a:cxn ang="0">
                  <a:pos x="254" y="458"/>
                </a:cxn>
                <a:cxn ang="0">
                  <a:pos x="252" y="447"/>
                </a:cxn>
                <a:cxn ang="0">
                  <a:pos x="247" y="430"/>
                </a:cxn>
                <a:cxn ang="0">
                  <a:pos x="245" y="396"/>
                </a:cxn>
                <a:cxn ang="0">
                  <a:pos x="235" y="371"/>
                </a:cxn>
                <a:cxn ang="0">
                  <a:pos x="194" y="344"/>
                </a:cxn>
                <a:cxn ang="0">
                  <a:pos x="136" y="323"/>
                </a:cxn>
                <a:cxn ang="0">
                  <a:pos x="117" y="312"/>
                </a:cxn>
                <a:cxn ang="0">
                  <a:pos x="100" y="290"/>
                </a:cxn>
                <a:cxn ang="0">
                  <a:pos x="85" y="243"/>
                </a:cxn>
                <a:cxn ang="0">
                  <a:pos x="75" y="187"/>
                </a:cxn>
                <a:cxn ang="0">
                  <a:pos x="71" y="138"/>
                </a:cxn>
                <a:cxn ang="0">
                  <a:pos x="101" y="103"/>
                </a:cxn>
                <a:cxn ang="0">
                  <a:pos x="176" y="87"/>
                </a:cxn>
                <a:cxn ang="0">
                  <a:pos x="235" y="88"/>
                </a:cxn>
                <a:cxn ang="0">
                  <a:pos x="344" y="110"/>
                </a:cxn>
                <a:cxn ang="0">
                  <a:pos x="427" y="125"/>
                </a:cxn>
                <a:cxn ang="0">
                  <a:pos x="439" y="123"/>
                </a:cxn>
                <a:cxn ang="0">
                  <a:pos x="454" y="116"/>
                </a:cxn>
                <a:cxn ang="0">
                  <a:pos x="467" y="105"/>
                </a:cxn>
                <a:cxn ang="0">
                  <a:pos x="478" y="79"/>
                </a:cxn>
                <a:cxn ang="0">
                  <a:pos x="476" y="44"/>
                </a:cxn>
                <a:cxn ang="0">
                  <a:pos x="475" y="40"/>
                </a:cxn>
                <a:cxn ang="0">
                  <a:pos x="458" y="21"/>
                </a:cxn>
                <a:cxn ang="0">
                  <a:pos x="403" y="8"/>
                </a:cxn>
                <a:cxn ang="0">
                  <a:pos x="329" y="0"/>
                </a:cxn>
                <a:cxn ang="0">
                  <a:pos x="256" y="4"/>
                </a:cxn>
                <a:cxn ang="0">
                  <a:pos x="95" y="40"/>
                </a:cxn>
              </a:cxnLst>
              <a:rect l="0" t="0" r="r" b="b"/>
              <a:pathLst>
                <a:path w="480" h="486">
                  <a:moveTo>
                    <a:pt x="28" y="65"/>
                  </a:moveTo>
                  <a:lnTo>
                    <a:pt x="22" y="68"/>
                  </a:lnTo>
                  <a:lnTo>
                    <a:pt x="17" y="72"/>
                  </a:lnTo>
                  <a:lnTo>
                    <a:pt x="12" y="76"/>
                  </a:lnTo>
                  <a:lnTo>
                    <a:pt x="9" y="81"/>
                  </a:lnTo>
                  <a:lnTo>
                    <a:pt x="5" y="86"/>
                  </a:lnTo>
                  <a:lnTo>
                    <a:pt x="4" y="92"/>
                  </a:lnTo>
                  <a:lnTo>
                    <a:pt x="2" y="99"/>
                  </a:lnTo>
                  <a:lnTo>
                    <a:pt x="2" y="106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2" y="156"/>
                  </a:lnTo>
                  <a:lnTo>
                    <a:pt x="3" y="169"/>
                  </a:lnTo>
                  <a:lnTo>
                    <a:pt x="4" y="181"/>
                  </a:lnTo>
                  <a:lnTo>
                    <a:pt x="7" y="193"/>
                  </a:lnTo>
                  <a:lnTo>
                    <a:pt x="11" y="205"/>
                  </a:lnTo>
                  <a:lnTo>
                    <a:pt x="15" y="222"/>
                  </a:lnTo>
                  <a:lnTo>
                    <a:pt x="20" y="239"/>
                  </a:lnTo>
                  <a:lnTo>
                    <a:pt x="26" y="256"/>
                  </a:lnTo>
                  <a:lnTo>
                    <a:pt x="32" y="272"/>
                  </a:lnTo>
                  <a:lnTo>
                    <a:pt x="42" y="297"/>
                  </a:lnTo>
                  <a:lnTo>
                    <a:pt x="53" y="323"/>
                  </a:lnTo>
                  <a:lnTo>
                    <a:pt x="56" y="331"/>
                  </a:lnTo>
                  <a:lnTo>
                    <a:pt x="60" y="338"/>
                  </a:lnTo>
                  <a:lnTo>
                    <a:pt x="64" y="345"/>
                  </a:lnTo>
                  <a:lnTo>
                    <a:pt x="69" y="351"/>
                  </a:lnTo>
                  <a:lnTo>
                    <a:pt x="75" y="356"/>
                  </a:lnTo>
                  <a:lnTo>
                    <a:pt x="81" y="361"/>
                  </a:lnTo>
                  <a:lnTo>
                    <a:pt x="88" y="366"/>
                  </a:lnTo>
                  <a:lnTo>
                    <a:pt x="97" y="370"/>
                  </a:lnTo>
                  <a:lnTo>
                    <a:pt x="102" y="373"/>
                  </a:lnTo>
                  <a:lnTo>
                    <a:pt x="106" y="375"/>
                  </a:lnTo>
                  <a:lnTo>
                    <a:pt x="114" y="381"/>
                  </a:lnTo>
                  <a:lnTo>
                    <a:pt x="121" y="389"/>
                  </a:lnTo>
                  <a:lnTo>
                    <a:pt x="124" y="394"/>
                  </a:lnTo>
                  <a:lnTo>
                    <a:pt x="127" y="398"/>
                  </a:lnTo>
                  <a:lnTo>
                    <a:pt x="119" y="407"/>
                  </a:lnTo>
                  <a:lnTo>
                    <a:pt x="114" y="416"/>
                  </a:lnTo>
                  <a:lnTo>
                    <a:pt x="109" y="426"/>
                  </a:lnTo>
                  <a:lnTo>
                    <a:pt x="106" y="437"/>
                  </a:lnTo>
                  <a:lnTo>
                    <a:pt x="104" y="440"/>
                  </a:lnTo>
                  <a:lnTo>
                    <a:pt x="104" y="445"/>
                  </a:lnTo>
                  <a:lnTo>
                    <a:pt x="104" y="449"/>
                  </a:lnTo>
                  <a:lnTo>
                    <a:pt x="105" y="452"/>
                  </a:lnTo>
                  <a:lnTo>
                    <a:pt x="107" y="456"/>
                  </a:lnTo>
                  <a:lnTo>
                    <a:pt x="109" y="459"/>
                  </a:lnTo>
                  <a:lnTo>
                    <a:pt x="112" y="462"/>
                  </a:lnTo>
                  <a:lnTo>
                    <a:pt x="116" y="465"/>
                  </a:lnTo>
                  <a:lnTo>
                    <a:pt x="123" y="468"/>
                  </a:lnTo>
                  <a:lnTo>
                    <a:pt x="131" y="471"/>
                  </a:lnTo>
                  <a:lnTo>
                    <a:pt x="140" y="472"/>
                  </a:lnTo>
                  <a:lnTo>
                    <a:pt x="161" y="458"/>
                  </a:lnTo>
                  <a:lnTo>
                    <a:pt x="162" y="474"/>
                  </a:lnTo>
                  <a:lnTo>
                    <a:pt x="165" y="478"/>
                  </a:lnTo>
                  <a:lnTo>
                    <a:pt x="169" y="481"/>
                  </a:lnTo>
                  <a:lnTo>
                    <a:pt x="173" y="484"/>
                  </a:lnTo>
                  <a:lnTo>
                    <a:pt x="177" y="486"/>
                  </a:lnTo>
                  <a:lnTo>
                    <a:pt x="180" y="486"/>
                  </a:lnTo>
                  <a:lnTo>
                    <a:pt x="181" y="486"/>
                  </a:lnTo>
                  <a:lnTo>
                    <a:pt x="182" y="486"/>
                  </a:lnTo>
                  <a:lnTo>
                    <a:pt x="182" y="486"/>
                  </a:lnTo>
                  <a:lnTo>
                    <a:pt x="183" y="486"/>
                  </a:lnTo>
                  <a:lnTo>
                    <a:pt x="186" y="486"/>
                  </a:lnTo>
                  <a:lnTo>
                    <a:pt x="187" y="486"/>
                  </a:lnTo>
                  <a:lnTo>
                    <a:pt x="189" y="486"/>
                  </a:lnTo>
                  <a:lnTo>
                    <a:pt x="190" y="485"/>
                  </a:lnTo>
                  <a:lnTo>
                    <a:pt x="191" y="485"/>
                  </a:lnTo>
                  <a:lnTo>
                    <a:pt x="194" y="484"/>
                  </a:lnTo>
                  <a:lnTo>
                    <a:pt x="196" y="482"/>
                  </a:lnTo>
                  <a:lnTo>
                    <a:pt x="200" y="480"/>
                  </a:lnTo>
                  <a:lnTo>
                    <a:pt x="202" y="478"/>
                  </a:lnTo>
                  <a:lnTo>
                    <a:pt x="205" y="474"/>
                  </a:lnTo>
                  <a:lnTo>
                    <a:pt x="210" y="474"/>
                  </a:lnTo>
                  <a:lnTo>
                    <a:pt x="222" y="482"/>
                  </a:lnTo>
                  <a:lnTo>
                    <a:pt x="242" y="481"/>
                  </a:lnTo>
                  <a:lnTo>
                    <a:pt x="244" y="479"/>
                  </a:lnTo>
                  <a:lnTo>
                    <a:pt x="246" y="477"/>
                  </a:lnTo>
                  <a:lnTo>
                    <a:pt x="247" y="475"/>
                  </a:lnTo>
                  <a:lnTo>
                    <a:pt x="247" y="474"/>
                  </a:lnTo>
                  <a:lnTo>
                    <a:pt x="248" y="474"/>
                  </a:lnTo>
                  <a:lnTo>
                    <a:pt x="250" y="472"/>
                  </a:lnTo>
                  <a:lnTo>
                    <a:pt x="252" y="467"/>
                  </a:lnTo>
                  <a:lnTo>
                    <a:pt x="253" y="465"/>
                  </a:lnTo>
                  <a:lnTo>
                    <a:pt x="254" y="463"/>
                  </a:lnTo>
                  <a:lnTo>
                    <a:pt x="254" y="460"/>
                  </a:lnTo>
                  <a:lnTo>
                    <a:pt x="254" y="458"/>
                  </a:lnTo>
                  <a:lnTo>
                    <a:pt x="254" y="458"/>
                  </a:lnTo>
                  <a:lnTo>
                    <a:pt x="254" y="458"/>
                  </a:lnTo>
                  <a:lnTo>
                    <a:pt x="254" y="458"/>
                  </a:lnTo>
                  <a:lnTo>
                    <a:pt x="254" y="455"/>
                  </a:lnTo>
                  <a:lnTo>
                    <a:pt x="254" y="452"/>
                  </a:lnTo>
                  <a:lnTo>
                    <a:pt x="252" y="447"/>
                  </a:lnTo>
                  <a:lnTo>
                    <a:pt x="251" y="441"/>
                  </a:lnTo>
                  <a:lnTo>
                    <a:pt x="248" y="435"/>
                  </a:lnTo>
                  <a:lnTo>
                    <a:pt x="247" y="432"/>
                  </a:lnTo>
                  <a:lnTo>
                    <a:pt x="247" y="430"/>
                  </a:lnTo>
                  <a:lnTo>
                    <a:pt x="246" y="423"/>
                  </a:lnTo>
                  <a:lnTo>
                    <a:pt x="247" y="416"/>
                  </a:lnTo>
                  <a:lnTo>
                    <a:pt x="247" y="406"/>
                  </a:lnTo>
                  <a:lnTo>
                    <a:pt x="245" y="396"/>
                  </a:lnTo>
                  <a:lnTo>
                    <a:pt x="244" y="391"/>
                  </a:lnTo>
                  <a:lnTo>
                    <a:pt x="244" y="387"/>
                  </a:lnTo>
                  <a:lnTo>
                    <a:pt x="240" y="379"/>
                  </a:lnTo>
                  <a:lnTo>
                    <a:pt x="235" y="371"/>
                  </a:lnTo>
                  <a:lnTo>
                    <a:pt x="229" y="364"/>
                  </a:lnTo>
                  <a:lnTo>
                    <a:pt x="222" y="359"/>
                  </a:lnTo>
                  <a:lnTo>
                    <a:pt x="214" y="353"/>
                  </a:lnTo>
                  <a:lnTo>
                    <a:pt x="194" y="344"/>
                  </a:lnTo>
                  <a:lnTo>
                    <a:pt x="176" y="335"/>
                  </a:lnTo>
                  <a:lnTo>
                    <a:pt x="156" y="328"/>
                  </a:lnTo>
                  <a:lnTo>
                    <a:pt x="146" y="325"/>
                  </a:lnTo>
                  <a:lnTo>
                    <a:pt x="136" y="323"/>
                  </a:lnTo>
                  <a:lnTo>
                    <a:pt x="132" y="322"/>
                  </a:lnTo>
                  <a:lnTo>
                    <a:pt x="129" y="321"/>
                  </a:lnTo>
                  <a:lnTo>
                    <a:pt x="124" y="317"/>
                  </a:lnTo>
                  <a:lnTo>
                    <a:pt x="117" y="312"/>
                  </a:lnTo>
                  <a:lnTo>
                    <a:pt x="112" y="308"/>
                  </a:lnTo>
                  <a:lnTo>
                    <a:pt x="108" y="302"/>
                  </a:lnTo>
                  <a:lnTo>
                    <a:pt x="103" y="296"/>
                  </a:lnTo>
                  <a:lnTo>
                    <a:pt x="100" y="290"/>
                  </a:lnTo>
                  <a:lnTo>
                    <a:pt x="96" y="283"/>
                  </a:lnTo>
                  <a:lnTo>
                    <a:pt x="94" y="276"/>
                  </a:lnTo>
                  <a:lnTo>
                    <a:pt x="92" y="270"/>
                  </a:lnTo>
                  <a:lnTo>
                    <a:pt x="85" y="243"/>
                  </a:lnTo>
                  <a:lnTo>
                    <a:pt x="81" y="229"/>
                  </a:lnTo>
                  <a:lnTo>
                    <a:pt x="80" y="215"/>
                  </a:lnTo>
                  <a:lnTo>
                    <a:pt x="77" y="201"/>
                  </a:lnTo>
                  <a:lnTo>
                    <a:pt x="75" y="187"/>
                  </a:lnTo>
                  <a:lnTo>
                    <a:pt x="74" y="173"/>
                  </a:lnTo>
                  <a:lnTo>
                    <a:pt x="74" y="159"/>
                  </a:lnTo>
                  <a:lnTo>
                    <a:pt x="73" y="148"/>
                  </a:lnTo>
                  <a:lnTo>
                    <a:pt x="71" y="138"/>
                  </a:lnTo>
                  <a:lnTo>
                    <a:pt x="67" y="119"/>
                  </a:lnTo>
                  <a:lnTo>
                    <a:pt x="78" y="113"/>
                  </a:lnTo>
                  <a:lnTo>
                    <a:pt x="89" y="108"/>
                  </a:lnTo>
                  <a:lnTo>
                    <a:pt x="101" y="103"/>
                  </a:lnTo>
                  <a:lnTo>
                    <a:pt x="112" y="99"/>
                  </a:lnTo>
                  <a:lnTo>
                    <a:pt x="137" y="92"/>
                  </a:lnTo>
                  <a:lnTo>
                    <a:pt x="162" y="89"/>
                  </a:lnTo>
                  <a:lnTo>
                    <a:pt x="176" y="87"/>
                  </a:lnTo>
                  <a:lnTo>
                    <a:pt x="191" y="86"/>
                  </a:lnTo>
                  <a:lnTo>
                    <a:pt x="206" y="85"/>
                  </a:lnTo>
                  <a:lnTo>
                    <a:pt x="221" y="86"/>
                  </a:lnTo>
                  <a:lnTo>
                    <a:pt x="235" y="88"/>
                  </a:lnTo>
                  <a:lnTo>
                    <a:pt x="250" y="90"/>
                  </a:lnTo>
                  <a:lnTo>
                    <a:pt x="265" y="92"/>
                  </a:lnTo>
                  <a:lnTo>
                    <a:pt x="279" y="96"/>
                  </a:lnTo>
                  <a:lnTo>
                    <a:pt x="344" y="110"/>
                  </a:lnTo>
                  <a:lnTo>
                    <a:pt x="377" y="117"/>
                  </a:lnTo>
                  <a:lnTo>
                    <a:pt x="410" y="123"/>
                  </a:lnTo>
                  <a:lnTo>
                    <a:pt x="418" y="124"/>
                  </a:lnTo>
                  <a:lnTo>
                    <a:pt x="427" y="125"/>
                  </a:lnTo>
                  <a:lnTo>
                    <a:pt x="433" y="124"/>
                  </a:lnTo>
                  <a:lnTo>
                    <a:pt x="435" y="123"/>
                  </a:lnTo>
                  <a:lnTo>
                    <a:pt x="437" y="123"/>
                  </a:lnTo>
                  <a:lnTo>
                    <a:pt x="439" y="123"/>
                  </a:lnTo>
                  <a:lnTo>
                    <a:pt x="444" y="121"/>
                  </a:lnTo>
                  <a:lnTo>
                    <a:pt x="449" y="119"/>
                  </a:lnTo>
                  <a:lnTo>
                    <a:pt x="452" y="117"/>
                  </a:lnTo>
                  <a:lnTo>
                    <a:pt x="454" y="116"/>
                  </a:lnTo>
                  <a:lnTo>
                    <a:pt x="456" y="114"/>
                  </a:lnTo>
                  <a:lnTo>
                    <a:pt x="459" y="113"/>
                  </a:lnTo>
                  <a:lnTo>
                    <a:pt x="462" y="109"/>
                  </a:lnTo>
                  <a:lnTo>
                    <a:pt x="467" y="105"/>
                  </a:lnTo>
                  <a:lnTo>
                    <a:pt x="472" y="96"/>
                  </a:lnTo>
                  <a:lnTo>
                    <a:pt x="476" y="88"/>
                  </a:lnTo>
                  <a:lnTo>
                    <a:pt x="477" y="83"/>
                  </a:lnTo>
                  <a:lnTo>
                    <a:pt x="478" y="79"/>
                  </a:lnTo>
                  <a:lnTo>
                    <a:pt x="480" y="70"/>
                  </a:lnTo>
                  <a:lnTo>
                    <a:pt x="480" y="62"/>
                  </a:lnTo>
                  <a:lnTo>
                    <a:pt x="478" y="53"/>
                  </a:lnTo>
                  <a:lnTo>
                    <a:pt x="476" y="44"/>
                  </a:lnTo>
                  <a:lnTo>
                    <a:pt x="476" y="42"/>
                  </a:lnTo>
                  <a:lnTo>
                    <a:pt x="475" y="42"/>
                  </a:lnTo>
                  <a:lnTo>
                    <a:pt x="475" y="42"/>
                  </a:lnTo>
                  <a:lnTo>
                    <a:pt x="475" y="40"/>
                  </a:lnTo>
                  <a:lnTo>
                    <a:pt x="473" y="35"/>
                  </a:lnTo>
                  <a:lnTo>
                    <a:pt x="469" y="29"/>
                  </a:lnTo>
                  <a:lnTo>
                    <a:pt x="464" y="25"/>
                  </a:lnTo>
                  <a:lnTo>
                    <a:pt x="458" y="21"/>
                  </a:lnTo>
                  <a:lnTo>
                    <a:pt x="455" y="20"/>
                  </a:lnTo>
                  <a:lnTo>
                    <a:pt x="452" y="19"/>
                  </a:lnTo>
                  <a:lnTo>
                    <a:pt x="427" y="13"/>
                  </a:lnTo>
                  <a:lnTo>
                    <a:pt x="403" y="8"/>
                  </a:lnTo>
                  <a:lnTo>
                    <a:pt x="378" y="4"/>
                  </a:lnTo>
                  <a:lnTo>
                    <a:pt x="354" y="2"/>
                  </a:lnTo>
                  <a:lnTo>
                    <a:pt x="342" y="1"/>
                  </a:lnTo>
                  <a:lnTo>
                    <a:pt x="329" y="0"/>
                  </a:lnTo>
                  <a:lnTo>
                    <a:pt x="305" y="0"/>
                  </a:lnTo>
                  <a:lnTo>
                    <a:pt x="292" y="0"/>
                  </a:lnTo>
                  <a:lnTo>
                    <a:pt x="280" y="1"/>
                  </a:lnTo>
                  <a:lnTo>
                    <a:pt x="256" y="4"/>
                  </a:lnTo>
                  <a:lnTo>
                    <a:pt x="214" y="9"/>
                  </a:lnTo>
                  <a:lnTo>
                    <a:pt x="174" y="17"/>
                  </a:lnTo>
                  <a:lnTo>
                    <a:pt x="134" y="28"/>
                  </a:lnTo>
                  <a:lnTo>
                    <a:pt x="95" y="40"/>
                  </a:lnTo>
                  <a:lnTo>
                    <a:pt x="61" y="52"/>
                  </a:lnTo>
                  <a:lnTo>
                    <a:pt x="28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432" name="Freeform 120"/>
            <p:cNvSpPr>
              <a:spLocks/>
            </p:cNvSpPr>
            <p:nvPr/>
          </p:nvSpPr>
          <p:spPr bwMode="auto">
            <a:xfrm>
              <a:off x="1106" y="1351"/>
              <a:ext cx="804" cy="669"/>
            </a:xfrm>
            <a:custGeom>
              <a:avLst/>
              <a:gdLst/>
              <a:ahLst/>
              <a:cxnLst>
                <a:cxn ang="0">
                  <a:pos x="4" y="81"/>
                </a:cxn>
                <a:cxn ang="0">
                  <a:pos x="14" y="102"/>
                </a:cxn>
                <a:cxn ang="0">
                  <a:pos x="33" y="117"/>
                </a:cxn>
                <a:cxn ang="0">
                  <a:pos x="77" y="137"/>
                </a:cxn>
                <a:cxn ang="0">
                  <a:pos x="292" y="202"/>
                </a:cxn>
                <a:cxn ang="0">
                  <a:pos x="338" y="225"/>
                </a:cxn>
                <a:cxn ang="0">
                  <a:pos x="351" y="247"/>
                </a:cxn>
                <a:cxn ang="0">
                  <a:pos x="354" y="275"/>
                </a:cxn>
                <a:cxn ang="0">
                  <a:pos x="346" y="315"/>
                </a:cxn>
                <a:cxn ang="0">
                  <a:pos x="346" y="356"/>
                </a:cxn>
                <a:cxn ang="0">
                  <a:pos x="358" y="376"/>
                </a:cxn>
                <a:cxn ang="0">
                  <a:pos x="384" y="427"/>
                </a:cxn>
                <a:cxn ang="0">
                  <a:pos x="429" y="494"/>
                </a:cxn>
                <a:cxn ang="0">
                  <a:pos x="455" y="535"/>
                </a:cxn>
                <a:cxn ang="0">
                  <a:pos x="482" y="580"/>
                </a:cxn>
                <a:cxn ang="0">
                  <a:pos x="498" y="624"/>
                </a:cxn>
                <a:cxn ang="0">
                  <a:pos x="510" y="645"/>
                </a:cxn>
                <a:cxn ang="0">
                  <a:pos x="525" y="659"/>
                </a:cxn>
                <a:cxn ang="0">
                  <a:pos x="547" y="667"/>
                </a:cxn>
                <a:cxn ang="0">
                  <a:pos x="573" y="667"/>
                </a:cxn>
                <a:cxn ang="0">
                  <a:pos x="577" y="664"/>
                </a:cxn>
                <a:cxn ang="0">
                  <a:pos x="581" y="661"/>
                </a:cxn>
                <a:cxn ang="0">
                  <a:pos x="600" y="626"/>
                </a:cxn>
                <a:cxn ang="0">
                  <a:pos x="605" y="615"/>
                </a:cxn>
                <a:cxn ang="0">
                  <a:pos x="621" y="588"/>
                </a:cxn>
                <a:cxn ang="0">
                  <a:pos x="673" y="551"/>
                </a:cxn>
                <a:cxn ang="0">
                  <a:pos x="732" y="531"/>
                </a:cxn>
                <a:cxn ang="0">
                  <a:pos x="779" y="529"/>
                </a:cxn>
                <a:cxn ang="0">
                  <a:pos x="784" y="528"/>
                </a:cxn>
                <a:cxn ang="0">
                  <a:pos x="796" y="520"/>
                </a:cxn>
                <a:cxn ang="0">
                  <a:pos x="803" y="509"/>
                </a:cxn>
                <a:cxn ang="0">
                  <a:pos x="804" y="503"/>
                </a:cxn>
                <a:cxn ang="0">
                  <a:pos x="803" y="490"/>
                </a:cxn>
                <a:cxn ang="0">
                  <a:pos x="798" y="479"/>
                </a:cxn>
                <a:cxn ang="0">
                  <a:pos x="789" y="459"/>
                </a:cxn>
                <a:cxn ang="0">
                  <a:pos x="765" y="437"/>
                </a:cxn>
                <a:cxn ang="0">
                  <a:pos x="741" y="430"/>
                </a:cxn>
                <a:cxn ang="0">
                  <a:pos x="703" y="437"/>
                </a:cxn>
                <a:cxn ang="0">
                  <a:pos x="670" y="456"/>
                </a:cxn>
                <a:cxn ang="0">
                  <a:pos x="597" y="513"/>
                </a:cxn>
                <a:cxn ang="0">
                  <a:pos x="571" y="546"/>
                </a:cxn>
                <a:cxn ang="0">
                  <a:pos x="557" y="565"/>
                </a:cxn>
                <a:cxn ang="0">
                  <a:pos x="529" y="530"/>
                </a:cxn>
                <a:cxn ang="0">
                  <a:pos x="501" y="478"/>
                </a:cxn>
                <a:cxn ang="0">
                  <a:pos x="471" y="406"/>
                </a:cxn>
                <a:cxn ang="0">
                  <a:pos x="447" y="335"/>
                </a:cxn>
                <a:cxn ang="0">
                  <a:pos x="438" y="281"/>
                </a:cxn>
                <a:cxn ang="0">
                  <a:pos x="437" y="225"/>
                </a:cxn>
                <a:cxn ang="0">
                  <a:pos x="439" y="197"/>
                </a:cxn>
                <a:cxn ang="0">
                  <a:pos x="426" y="174"/>
                </a:cxn>
                <a:cxn ang="0">
                  <a:pos x="388" y="139"/>
                </a:cxn>
                <a:cxn ang="0">
                  <a:pos x="343" y="118"/>
                </a:cxn>
                <a:cxn ang="0">
                  <a:pos x="328" y="108"/>
                </a:cxn>
                <a:cxn ang="0">
                  <a:pos x="189" y="41"/>
                </a:cxn>
                <a:cxn ang="0">
                  <a:pos x="135" y="17"/>
                </a:cxn>
                <a:cxn ang="0">
                  <a:pos x="60" y="1"/>
                </a:cxn>
                <a:cxn ang="0">
                  <a:pos x="26" y="6"/>
                </a:cxn>
                <a:cxn ang="0">
                  <a:pos x="7" y="25"/>
                </a:cxn>
                <a:cxn ang="0">
                  <a:pos x="0" y="49"/>
                </a:cxn>
              </a:cxnLst>
              <a:rect l="0" t="0" r="r" b="b"/>
              <a:pathLst>
                <a:path w="804" h="669">
                  <a:moveTo>
                    <a:pt x="0" y="60"/>
                  </a:moveTo>
                  <a:lnTo>
                    <a:pt x="0" y="65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7" y="89"/>
                  </a:lnTo>
                  <a:lnTo>
                    <a:pt x="9" y="93"/>
                  </a:lnTo>
                  <a:lnTo>
                    <a:pt x="12" y="98"/>
                  </a:lnTo>
                  <a:lnTo>
                    <a:pt x="14" y="102"/>
                  </a:lnTo>
                  <a:lnTo>
                    <a:pt x="17" y="105"/>
                  </a:lnTo>
                  <a:lnTo>
                    <a:pt x="21" y="108"/>
                  </a:lnTo>
                  <a:lnTo>
                    <a:pt x="24" y="111"/>
                  </a:lnTo>
                  <a:lnTo>
                    <a:pt x="33" y="117"/>
                  </a:lnTo>
                  <a:lnTo>
                    <a:pt x="42" y="124"/>
                  </a:lnTo>
                  <a:lnTo>
                    <a:pt x="44" y="125"/>
                  </a:lnTo>
                  <a:lnTo>
                    <a:pt x="47" y="127"/>
                  </a:lnTo>
                  <a:lnTo>
                    <a:pt x="77" y="137"/>
                  </a:lnTo>
                  <a:lnTo>
                    <a:pt x="108" y="147"/>
                  </a:lnTo>
                  <a:lnTo>
                    <a:pt x="196" y="174"/>
                  </a:lnTo>
                  <a:lnTo>
                    <a:pt x="285" y="201"/>
                  </a:lnTo>
                  <a:lnTo>
                    <a:pt x="292" y="202"/>
                  </a:lnTo>
                  <a:lnTo>
                    <a:pt x="299" y="204"/>
                  </a:lnTo>
                  <a:lnTo>
                    <a:pt x="312" y="210"/>
                  </a:lnTo>
                  <a:lnTo>
                    <a:pt x="325" y="217"/>
                  </a:lnTo>
                  <a:lnTo>
                    <a:pt x="338" y="225"/>
                  </a:lnTo>
                  <a:lnTo>
                    <a:pt x="340" y="229"/>
                  </a:lnTo>
                  <a:lnTo>
                    <a:pt x="344" y="235"/>
                  </a:lnTo>
                  <a:lnTo>
                    <a:pt x="349" y="242"/>
                  </a:lnTo>
                  <a:lnTo>
                    <a:pt x="351" y="247"/>
                  </a:lnTo>
                  <a:lnTo>
                    <a:pt x="353" y="254"/>
                  </a:lnTo>
                  <a:lnTo>
                    <a:pt x="354" y="261"/>
                  </a:lnTo>
                  <a:lnTo>
                    <a:pt x="355" y="268"/>
                  </a:lnTo>
                  <a:lnTo>
                    <a:pt x="354" y="275"/>
                  </a:lnTo>
                  <a:lnTo>
                    <a:pt x="353" y="282"/>
                  </a:lnTo>
                  <a:lnTo>
                    <a:pt x="350" y="284"/>
                  </a:lnTo>
                  <a:lnTo>
                    <a:pt x="350" y="288"/>
                  </a:lnTo>
                  <a:lnTo>
                    <a:pt x="346" y="315"/>
                  </a:lnTo>
                  <a:lnTo>
                    <a:pt x="345" y="343"/>
                  </a:lnTo>
                  <a:lnTo>
                    <a:pt x="345" y="347"/>
                  </a:lnTo>
                  <a:lnTo>
                    <a:pt x="345" y="352"/>
                  </a:lnTo>
                  <a:lnTo>
                    <a:pt x="346" y="356"/>
                  </a:lnTo>
                  <a:lnTo>
                    <a:pt x="348" y="360"/>
                  </a:lnTo>
                  <a:lnTo>
                    <a:pt x="350" y="365"/>
                  </a:lnTo>
                  <a:lnTo>
                    <a:pt x="352" y="368"/>
                  </a:lnTo>
                  <a:lnTo>
                    <a:pt x="358" y="376"/>
                  </a:lnTo>
                  <a:lnTo>
                    <a:pt x="365" y="394"/>
                  </a:lnTo>
                  <a:lnTo>
                    <a:pt x="374" y="411"/>
                  </a:lnTo>
                  <a:lnTo>
                    <a:pt x="378" y="419"/>
                  </a:lnTo>
                  <a:lnTo>
                    <a:pt x="384" y="427"/>
                  </a:lnTo>
                  <a:lnTo>
                    <a:pt x="395" y="444"/>
                  </a:lnTo>
                  <a:lnTo>
                    <a:pt x="407" y="460"/>
                  </a:lnTo>
                  <a:lnTo>
                    <a:pt x="419" y="477"/>
                  </a:lnTo>
                  <a:lnTo>
                    <a:pt x="429" y="494"/>
                  </a:lnTo>
                  <a:lnTo>
                    <a:pt x="440" y="512"/>
                  </a:lnTo>
                  <a:lnTo>
                    <a:pt x="443" y="518"/>
                  </a:lnTo>
                  <a:lnTo>
                    <a:pt x="447" y="524"/>
                  </a:lnTo>
                  <a:lnTo>
                    <a:pt x="455" y="535"/>
                  </a:lnTo>
                  <a:lnTo>
                    <a:pt x="463" y="545"/>
                  </a:lnTo>
                  <a:lnTo>
                    <a:pt x="470" y="557"/>
                  </a:lnTo>
                  <a:lnTo>
                    <a:pt x="476" y="568"/>
                  </a:lnTo>
                  <a:lnTo>
                    <a:pt x="482" y="580"/>
                  </a:lnTo>
                  <a:lnTo>
                    <a:pt x="488" y="593"/>
                  </a:lnTo>
                  <a:lnTo>
                    <a:pt x="492" y="605"/>
                  </a:lnTo>
                  <a:lnTo>
                    <a:pt x="496" y="618"/>
                  </a:lnTo>
                  <a:lnTo>
                    <a:pt x="498" y="624"/>
                  </a:lnTo>
                  <a:lnTo>
                    <a:pt x="501" y="629"/>
                  </a:lnTo>
                  <a:lnTo>
                    <a:pt x="503" y="636"/>
                  </a:lnTo>
                  <a:lnTo>
                    <a:pt x="506" y="641"/>
                  </a:lnTo>
                  <a:lnTo>
                    <a:pt x="510" y="645"/>
                  </a:lnTo>
                  <a:lnTo>
                    <a:pt x="513" y="650"/>
                  </a:lnTo>
                  <a:lnTo>
                    <a:pt x="517" y="653"/>
                  </a:lnTo>
                  <a:lnTo>
                    <a:pt x="521" y="657"/>
                  </a:lnTo>
                  <a:lnTo>
                    <a:pt x="525" y="659"/>
                  </a:lnTo>
                  <a:lnTo>
                    <a:pt x="531" y="662"/>
                  </a:lnTo>
                  <a:lnTo>
                    <a:pt x="536" y="664"/>
                  </a:lnTo>
                  <a:lnTo>
                    <a:pt x="541" y="666"/>
                  </a:lnTo>
                  <a:lnTo>
                    <a:pt x="547" y="667"/>
                  </a:lnTo>
                  <a:lnTo>
                    <a:pt x="553" y="668"/>
                  </a:lnTo>
                  <a:lnTo>
                    <a:pt x="567" y="669"/>
                  </a:lnTo>
                  <a:lnTo>
                    <a:pt x="571" y="668"/>
                  </a:lnTo>
                  <a:lnTo>
                    <a:pt x="573" y="667"/>
                  </a:lnTo>
                  <a:lnTo>
                    <a:pt x="575" y="666"/>
                  </a:lnTo>
                  <a:lnTo>
                    <a:pt x="576" y="665"/>
                  </a:lnTo>
                  <a:lnTo>
                    <a:pt x="577" y="665"/>
                  </a:lnTo>
                  <a:lnTo>
                    <a:pt x="577" y="664"/>
                  </a:lnTo>
                  <a:lnTo>
                    <a:pt x="578" y="664"/>
                  </a:lnTo>
                  <a:lnTo>
                    <a:pt x="578" y="664"/>
                  </a:lnTo>
                  <a:lnTo>
                    <a:pt x="580" y="662"/>
                  </a:lnTo>
                  <a:lnTo>
                    <a:pt x="581" y="661"/>
                  </a:lnTo>
                  <a:lnTo>
                    <a:pt x="588" y="650"/>
                  </a:lnTo>
                  <a:lnTo>
                    <a:pt x="594" y="638"/>
                  </a:lnTo>
                  <a:lnTo>
                    <a:pt x="600" y="627"/>
                  </a:lnTo>
                  <a:lnTo>
                    <a:pt x="600" y="626"/>
                  </a:lnTo>
                  <a:lnTo>
                    <a:pt x="600" y="625"/>
                  </a:lnTo>
                  <a:lnTo>
                    <a:pt x="601" y="623"/>
                  </a:lnTo>
                  <a:lnTo>
                    <a:pt x="601" y="621"/>
                  </a:lnTo>
                  <a:lnTo>
                    <a:pt x="605" y="615"/>
                  </a:lnTo>
                  <a:lnTo>
                    <a:pt x="607" y="610"/>
                  </a:lnTo>
                  <a:lnTo>
                    <a:pt x="608" y="605"/>
                  </a:lnTo>
                  <a:lnTo>
                    <a:pt x="615" y="597"/>
                  </a:lnTo>
                  <a:lnTo>
                    <a:pt x="621" y="588"/>
                  </a:lnTo>
                  <a:lnTo>
                    <a:pt x="629" y="581"/>
                  </a:lnTo>
                  <a:lnTo>
                    <a:pt x="643" y="569"/>
                  </a:lnTo>
                  <a:lnTo>
                    <a:pt x="659" y="558"/>
                  </a:lnTo>
                  <a:lnTo>
                    <a:pt x="673" y="551"/>
                  </a:lnTo>
                  <a:lnTo>
                    <a:pt x="687" y="544"/>
                  </a:lnTo>
                  <a:lnTo>
                    <a:pt x="702" y="539"/>
                  </a:lnTo>
                  <a:lnTo>
                    <a:pt x="717" y="535"/>
                  </a:lnTo>
                  <a:lnTo>
                    <a:pt x="732" y="531"/>
                  </a:lnTo>
                  <a:lnTo>
                    <a:pt x="748" y="530"/>
                  </a:lnTo>
                  <a:lnTo>
                    <a:pt x="763" y="529"/>
                  </a:lnTo>
                  <a:lnTo>
                    <a:pt x="779" y="529"/>
                  </a:lnTo>
                  <a:lnTo>
                    <a:pt x="779" y="529"/>
                  </a:lnTo>
                  <a:lnTo>
                    <a:pt x="780" y="529"/>
                  </a:lnTo>
                  <a:lnTo>
                    <a:pt x="781" y="529"/>
                  </a:lnTo>
                  <a:lnTo>
                    <a:pt x="782" y="529"/>
                  </a:lnTo>
                  <a:lnTo>
                    <a:pt x="784" y="528"/>
                  </a:lnTo>
                  <a:lnTo>
                    <a:pt x="786" y="528"/>
                  </a:lnTo>
                  <a:lnTo>
                    <a:pt x="787" y="527"/>
                  </a:lnTo>
                  <a:lnTo>
                    <a:pt x="790" y="526"/>
                  </a:lnTo>
                  <a:lnTo>
                    <a:pt x="796" y="520"/>
                  </a:lnTo>
                  <a:lnTo>
                    <a:pt x="798" y="517"/>
                  </a:lnTo>
                  <a:lnTo>
                    <a:pt x="800" y="515"/>
                  </a:lnTo>
                  <a:lnTo>
                    <a:pt x="802" y="512"/>
                  </a:lnTo>
                  <a:lnTo>
                    <a:pt x="803" y="509"/>
                  </a:lnTo>
                  <a:lnTo>
                    <a:pt x="803" y="508"/>
                  </a:lnTo>
                  <a:lnTo>
                    <a:pt x="803" y="508"/>
                  </a:lnTo>
                  <a:lnTo>
                    <a:pt x="804" y="506"/>
                  </a:lnTo>
                  <a:lnTo>
                    <a:pt x="804" y="503"/>
                  </a:lnTo>
                  <a:lnTo>
                    <a:pt x="804" y="500"/>
                  </a:lnTo>
                  <a:lnTo>
                    <a:pt x="804" y="496"/>
                  </a:lnTo>
                  <a:lnTo>
                    <a:pt x="804" y="493"/>
                  </a:lnTo>
                  <a:lnTo>
                    <a:pt x="803" y="490"/>
                  </a:lnTo>
                  <a:lnTo>
                    <a:pt x="802" y="486"/>
                  </a:lnTo>
                  <a:lnTo>
                    <a:pt x="800" y="482"/>
                  </a:lnTo>
                  <a:lnTo>
                    <a:pt x="799" y="480"/>
                  </a:lnTo>
                  <a:lnTo>
                    <a:pt x="798" y="479"/>
                  </a:lnTo>
                  <a:lnTo>
                    <a:pt x="797" y="475"/>
                  </a:lnTo>
                  <a:lnTo>
                    <a:pt x="795" y="471"/>
                  </a:lnTo>
                  <a:lnTo>
                    <a:pt x="793" y="466"/>
                  </a:lnTo>
                  <a:lnTo>
                    <a:pt x="789" y="459"/>
                  </a:lnTo>
                  <a:lnTo>
                    <a:pt x="783" y="452"/>
                  </a:lnTo>
                  <a:lnTo>
                    <a:pt x="778" y="447"/>
                  </a:lnTo>
                  <a:lnTo>
                    <a:pt x="772" y="442"/>
                  </a:lnTo>
                  <a:lnTo>
                    <a:pt x="765" y="437"/>
                  </a:lnTo>
                  <a:lnTo>
                    <a:pt x="757" y="433"/>
                  </a:lnTo>
                  <a:lnTo>
                    <a:pt x="749" y="430"/>
                  </a:lnTo>
                  <a:lnTo>
                    <a:pt x="745" y="430"/>
                  </a:lnTo>
                  <a:lnTo>
                    <a:pt x="741" y="430"/>
                  </a:lnTo>
                  <a:lnTo>
                    <a:pt x="731" y="430"/>
                  </a:lnTo>
                  <a:lnTo>
                    <a:pt x="721" y="431"/>
                  </a:lnTo>
                  <a:lnTo>
                    <a:pt x="712" y="433"/>
                  </a:lnTo>
                  <a:lnTo>
                    <a:pt x="703" y="437"/>
                  </a:lnTo>
                  <a:lnTo>
                    <a:pt x="694" y="440"/>
                  </a:lnTo>
                  <a:lnTo>
                    <a:pt x="685" y="444"/>
                  </a:lnTo>
                  <a:lnTo>
                    <a:pt x="678" y="450"/>
                  </a:lnTo>
                  <a:lnTo>
                    <a:pt x="670" y="456"/>
                  </a:lnTo>
                  <a:lnTo>
                    <a:pt x="642" y="478"/>
                  </a:lnTo>
                  <a:lnTo>
                    <a:pt x="614" y="499"/>
                  </a:lnTo>
                  <a:lnTo>
                    <a:pt x="605" y="506"/>
                  </a:lnTo>
                  <a:lnTo>
                    <a:pt x="597" y="513"/>
                  </a:lnTo>
                  <a:lnTo>
                    <a:pt x="589" y="521"/>
                  </a:lnTo>
                  <a:lnTo>
                    <a:pt x="583" y="529"/>
                  </a:lnTo>
                  <a:lnTo>
                    <a:pt x="576" y="537"/>
                  </a:lnTo>
                  <a:lnTo>
                    <a:pt x="571" y="546"/>
                  </a:lnTo>
                  <a:lnTo>
                    <a:pt x="566" y="556"/>
                  </a:lnTo>
                  <a:lnTo>
                    <a:pt x="560" y="565"/>
                  </a:lnTo>
                  <a:lnTo>
                    <a:pt x="557" y="565"/>
                  </a:lnTo>
                  <a:lnTo>
                    <a:pt x="557" y="565"/>
                  </a:lnTo>
                  <a:lnTo>
                    <a:pt x="556" y="565"/>
                  </a:lnTo>
                  <a:lnTo>
                    <a:pt x="546" y="554"/>
                  </a:lnTo>
                  <a:lnTo>
                    <a:pt x="538" y="542"/>
                  </a:lnTo>
                  <a:lnTo>
                    <a:pt x="529" y="530"/>
                  </a:lnTo>
                  <a:lnTo>
                    <a:pt x="521" y="517"/>
                  </a:lnTo>
                  <a:lnTo>
                    <a:pt x="513" y="504"/>
                  </a:lnTo>
                  <a:lnTo>
                    <a:pt x="507" y="492"/>
                  </a:lnTo>
                  <a:lnTo>
                    <a:pt x="501" y="478"/>
                  </a:lnTo>
                  <a:lnTo>
                    <a:pt x="496" y="465"/>
                  </a:lnTo>
                  <a:lnTo>
                    <a:pt x="489" y="446"/>
                  </a:lnTo>
                  <a:lnTo>
                    <a:pt x="481" y="430"/>
                  </a:lnTo>
                  <a:lnTo>
                    <a:pt x="471" y="406"/>
                  </a:lnTo>
                  <a:lnTo>
                    <a:pt x="466" y="394"/>
                  </a:lnTo>
                  <a:lnTo>
                    <a:pt x="461" y="382"/>
                  </a:lnTo>
                  <a:lnTo>
                    <a:pt x="454" y="359"/>
                  </a:lnTo>
                  <a:lnTo>
                    <a:pt x="447" y="335"/>
                  </a:lnTo>
                  <a:lnTo>
                    <a:pt x="446" y="329"/>
                  </a:lnTo>
                  <a:lnTo>
                    <a:pt x="445" y="324"/>
                  </a:lnTo>
                  <a:lnTo>
                    <a:pt x="440" y="302"/>
                  </a:lnTo>
                  <a:lnTo>
                    <a:pt x="438" y="281"/>
                  </a:lnTo>
                  <a:lnTo>
                    <a:pt x="436" y="258"/>
                  </a:lnTo>
                  <a:lnTo>
                    <a:pt x="436" y="236"/>
                  </a:lnTo>
                  <a:lnTo>
                    <a:pt x="436" y="231"/>
                  </a:lnTo>
                  <a:lnTo>
                    <a:pt x="437" y="225"/>
                  </a:lnTo>
                  <a:lnTo>
                    <a:pt x="439" y="217"/>
                  </a:lnTo>
                  <a:lnTo>
                    <a:pt x="440" y="210"/>
                  </a:lnTo>
                  <a:lnTo>
                    <a:pt x="439" y="203"/>
                  </a:lnTo>
                  <a:lnTo>
                    <a:pt x="439" y="197"/>
                  </a:lnTo>
                  <a:lnTo>
                    <a:pt x="436" y="190"/>
                  </a:lnTo>
                  <a:lnTo>
                    <a:pt x="433" y="184"/>
                  </a:lnTo>
                  <a:lnTo>
                    <a:pt x="430" y="179"/>
                  </a:lnTo>
                  <a:lnTo>
                    <a:pt x="426" y="174"/>
                  </a:lnTo>
                  <a:lnTo>
                    <a:pt x="418" y="164"/>
                  </a:lnTo>
                  <a:lnTo>
                    <a:pt x="408" y="155"/>
                  </a:lnTo>
                  <a:lnTo>
                    <a:pt x="399" y="147"/>
                  </a:lnTo>
                  <a:lnTo>
                    <a:pt x="388" y="139"/>
                  </a:lnTo>
                  <a:lnTo>
                    <a:pt x="378" y="133"/>
                  </a:lnTo>
                  <a:lnTo>
                    <a:pt x="366" y="127"/>
                  </a:lnTo>
                  <a:lnTo>
                    <a:pt x="355" y="122"/>
                  </a:lnTo>
                  <a:lnTo>
                    <a:pt x="343" y="118"/>
                  </a:lnTo>
                  <a:lnTo>
                    <a:pt x="339" y="115"/>
                  </a:lnTo>
                  <a:lnTo>
                    <a:pt x="336" y="112"/>
                  </a:lnTo>
                  <a:lnTo>
                    <a:pt x="331" y="110"/>
                  </a:lnTo>
                  <a:lnTo>
                    <a:pt x="328" y="108"/>
                  </a:lnTo>
                  <a:lnTo>
                    <a:pt x="292" y="92"/>
                  </a:lnTo>
                  <a:lnTo>
                    <a:pt x="258" y="76"/>
                  </a:lnTo>
                  <a:lnTo>
                    <a:pt x="223" y="59"/>
                  </a:lnTo>
                  <a:lnTo>
                    <a:pt x="189" y="41"/>
                  </a:lnTo>
                  <a:lnTo>
                    <a:pt x="172" y="32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5" y="17"/>
                  </a:lnTo>
                  <a:lnTo>
                    <a:pt x="117" y="11"/>
                  </a:lnTo>
                  <a:lnTo>
                    <a:pt x="98" y="7"/>
                  </a:lnTo>
                  <a:lnTo>
                    <a:pt x="79" y="3"/>
                  </a:lnTo>
                  <a:lnTo>
                    <a:pt x="60" y="1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0" y="4"/>
                  </a:lnTo>
                  <a:lnTo>
                    <a:pt x="26" y="6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2"/>
                  </a:lnTo>
                  <a:lnTo>
                    <a:pt x="7" y="25"/>
                  </a:lnTo>
                  <a:lnTo>
                    <a:pt x="5" y="30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433" name="Freeform 121"/>
            <p:cNvSpPr>
              <a:spLocks/>
            </p:cNvSpPr>
            <p:nvPr/>
          </p:nvSpPr>
          <p:spPr bwMode="auto">
            <a:xfrm>
              <a:off x="295" y="1331"/>
              <a:ext cx="788" cy="432"/>
            </a:xfrm>
            <a:custGeom>
              <a:avLst/>
              <a:gdLst/>
              <a:ahLst/>
              <a:cxnLst>
                <a:cxn ang="0">
                  <a:pos x="787" y="82"/>
                </a:cxn>
                <a:cxn ang="0">
                  <a:pos x="777" y="48"/>
                </a:cxn>
                <a:cxn ang="0">
                  <a:pos x="750" y="26"/>
                </a:cxn>
                <a:cxn ang="0">
                  <a:pos x="714" y="22"/>
                </a:cxn>
                <a:cxn ang="0">
                  <a:pos x="691" y="34"/>
                </a:cxn>
                <a:cxn ang="0">
                  <a:pos x="634" y="105"/>
                </a:cxn>
                <a:cxn ang="0">
                  <a:pos x="566" y="213"/>
                </a:cxn>
                <a:cxn ang="0">
                  <a:pos x="530" y="286"/>
                </a:cxn>
                <a:cxn ang="0">
                  <a:pos x="510" y="314"/>
                </a:cxn>
                <a:cxn ang="0">
                  <a:pos x="478" y="331"/>
                </a:cxn>
                <a:cxn ang="0">
                  <a:pos x="431" y="280"/>
                </a:cxn>
                <a:cxn ang="0">
                  <a:pos x="371" y="226"/>
                </a:cxn>
                <a:cxn ang="0">
                  <a:pos x="300" y="178"/>
                </a:cxn>
                <a:cxn ang="0">
                  <a:pos x="257" y="144"/>
                </a:cxn>
                <a:cxn ang="0">
                  <a:pos x="228" y="94"/>
                </a:cxn>
                <a:cxn ang="0">
                  <a:pos x="198" y="21"/>
                </a:cxn>
                <a:cxn ang="0">
                  <a:pos x="184" y="6"/>
                </a:cxn>
                <a:cxn ang="0">
                  <a:pos x="155" y="0"/>
                </a:cxn>
                <a:cxn ang="0">
                  <a:pos x="123" y="22"/>
                </a:cxn>
                <a:cxn ang="0">
                  <a:pos x="120" y="57"/>
                </a:cxn>
                <a:cxn ang="0">
                  <a:pos x="118" y="89"/>
                </a:cxn>
                <a:cxn ang="0">
                  <a:pos x="106" y="127"/>
                </a:cxn>
                <a:cxn ang="0">
                  <a:pos x="95" y="146"/>
                </a:cxn>
                <a:cxn ang="0">
                  <a:pos x="80" y="162"/>
                </a:cxn>
                <a:cxn ang="0">
                  <a:pos x="25" y="219"/>
                </a:cxn>
                <a:cxn ang="0">
                  <a:pos x="0" y="266"/>
                </a:cxn>
                <a:cxn ang="0">
                  <a:pos x="3" y="287"/>
                </a:cxn>
                <a:cxn ang="0">
                  <a:pos x="32" y="300"/>
                </a:cxn>
                <a:cxn ang="0">
                  <a:pos x="50" y="295"/>
                </a:cxn>
                <a:cxn ang="0">
                  <a:pos x="74" y="283"/>
                </a:cxn>
                <a:cxn ang="0">
                  <a:pos x="91" y="269"/>
                </a:cxn>
                <a:cxn ang="0">
                  <a:pos x="97" y="264"/>
                </a:cxn>
                <a:cxn ang="0">
                  <a:pos x="118" y="237"/>
                </a:cxn>
                <a:cxn ang="0">
                  <a:pos x="130" y="211"/>
                </a:cxn>
                <a:cxn ang="0">
                  <a:pos x="140" y="169"/>
                </a:cxn>
                <a:cxn ang="0">
                  <a:pos x="150" y="131"/>
                </a:cxn>
                <a:cxn ang="0">
                  <a:pos x="172" y="116"/>
                </a:cxn>
                <a:cxn ang="0">
                  <a:pos x="190" y="130"/>
                </a:cxn>
                <a:cxn ang="0">
                  <a:pos x="207" y="158"/>
                </a:cxn>
                <a:cxn ang="0">
                  <a:pos x="250" y="223"/>
                </a:cxn>
                <a:cxn ang="0">
                  <a:pos x="373" y="329"/>
                </a:cxn>
                <a:cxn ang="0">
                  <a:pos x="433" y="377"/>
                </a:cxn>
                <a:cxn ang="0">
                  <a:pos x="454" y="413"/>
                </a:cxn>
                <a:cxn ang="0">
                  <a:pos x="496" y="432"/>
                </a:cxn>
                <a:cxn ang="0">
                  <a:pos x="517" y="427"/>
                </a:cxn>
                <a:cxn ang="0">
                  <a:pos x="561" y="399"/>
                </a:cxn>
                <a:cxn ang="0">
                  <a:pos x="577" y="384"/>
                </a:cxn>
                <a:cxn ang="0">
                  <a:pos x="646" y="310"/>
                </a:cxn>
                <a:cxn ang="0">
                  <a:pos x="693" y="253"/>
                </a:cxn>
                <a:cxn ang="0">
                  <a:pos x="714" y="225"/>
                </a:cxn>
                <a:cxn ang="0">
                  <a:pos x="753" y="165"/>
                </a:cxn>
                <a:cxn ang="0">
                  <a:pos x="782" y="106"/>
                </a:cxn>
              </a:cxnLst>
              <a:rect l="0" t="0" r="r" b="b"/>
              <a:pathLst>
                <a:path w="788" h="432">
                  <a:moveTo>
                    <a:pt x="782" y="106"/>
                  </a:moveTo>
                  <a:lnTo>
                    <a:pt x="784" y="98"/>
                  </a:lnTo>
                  <a:lnTo>
                    <a:pt x="786" y="91"/>
                  </a:lnTo>
                  <a:lnTo>
                    <a:pt x="786" y="87"/>
                  </a:lnTo>
                  <a:lnTo>
                    <a:pt x="787" y="82"/>
                  </a:lnTo>
                  <a:lnTo>
                    <a:pt x="788" y="75"/>
                  </a:lnTo>
                  <a:lnTo>
                    <a:pt x="785" y="64"/>
                  </a:lnTo>
                  <a:lnTo>
                    <a:pt x="784" y="60"/>
                  </a:lnTo>
                  <a:lnTo>
                    <a:pt x="782" y="55"/>
                  </a:lnTo>
                  <a:lnTo>
                    <a:pt x="777" y="48"/>
                  </a:lnTo>
                  <a:lnTo>
                    <a:pt x="770" y="39"/>
                  </a:lnTo>
                  <a:lnTo>
                    <a:pt x="766" y="35"/>
                  </a:lnTo>
                  <a:lnTo>
                    <a:pt x="763" y="33"/>
                  </a:lnTo>
                  <a:lnTo>
                    <a:pt x="755" y="27"/>
                  </a:lnTo>
                  <a:lnTo>
                    <a:pt x="750" y="26"/>
                  </a:lnTo>
                  <a:lnTo>
                    <a:pt x="747" y="24"/>
                  </a:lnTo>
                  <a:lnTo>
                    <a:pt x="738" y="21"/>
                  </a:lnTo>
                  <a:lnTo>
                    <a:pt x="728" y="21"/>
                  </a:lnTo>
                  <a:lnTo>
                    <a:pt x="719" y="21"/>
                  </a:lnTo>
                  <a:lnTo>
                    <a:pt x="714" y="22"/>
                  </a:lnTo>
                  <a:lnTo>
                    <a:pt x="708" y="24"/>
                  </a:lnTo>
                  <a:lnTo>
                    <a:pt x="703" y="25"/>
                  </a:lnTo>
                  <a:lnTo>
                    <a:pt x="699" y="27"/>
                  </a:lnTo>
                  <a:lnTo>
                    <a:pt x="694" y="31"/>
                  </a:lnTo>
                  <a:lnTo>
                    <a:pt x="691" y="34"/>
                  </a:lnTo>
                  <a:lnTo>
                    <a:pt x="679" y="48"/>
                  </a:lnTo>
                  <a:lnTo>
                    <a:pt x="667" y="62"/>
                  </a:lnTo>
                  <a:lnTo>
                    <a:pt x="656" y="76"/>
                  </a:lnTo>
                  <a:lnTo>
                    <a:pt x="644" y="90"/>
                  </a:lnTo>
                  <a:lnTo>
                    <a:pt x="634" y="105"/>
                  </a:lnTo>
                  <a:lnTo>
                    <a:pt x="623" y="120"/>
                  </a:lnTo>
                  <a:lnTo>
                    <a:pt x="603" y="150"/>
                  </a:lnTo>
                  <a:lnTo>
                    <a:pt x="583" y="182"/>
                  </a:lnTo>
                  <a:lnTo>
                    <a:pt x="573" y="198"/>
                  </a:lnTo>
                  <a:lnTo>
                    <a:pt x="566" y="213"/>
                  </a:lnTo>
                  <a:lnTo>
                    <a:pt x="558" y="232"/>
                  </a:lnTo>
                  <a:lnTo>
                    <a:pt x="549" y="250"/>
                  </a:lnTo>
                  <a:lnTo>
                    <a:pt x="544" y="259"/>
                  </a:lnTo>
                  <a:lnTo>
                    <a:pt x="539" y="267"/>
                  </a:lnTo>
                  <a:lnTo>
                    <a:pt x="530" y="286"/>
                  </a:lnTo>
                  <a:lnTo>
                    <a:pt x="525" y="293"/>
                  </a:lnTo>
                  <a:lnTo>
                    <a:pt x="523" y="296"/>
                  </a:lnTo>
                  <a:lnTo>
                    <a:pt x="521" y="300"/>
                  </a:lnTo>
                  <a:lnTo>
                    <a:pt x="516" y="307"/>
                  </a:lnTo>
                  <a:lnTo>
                    <a:pt x="510" y="314"/>
                  </a:lnTo>
                  <a:lnTo>
                    <a:pt x="504" y="320"/>
                  </a:lnTo>
                  <a:lnTo>
                    <a:pt x="499" y="327"/>
                  </a:lnTo>
                  <a:lnTo>
                    <a:pt x="493" y="333"/>
                  </a:lnTo>
                  <a:lnTo>
                    <a:pt x="486" y="339"/>
                  </a:lnTo>
                  <a:lnTo>
                    <a:pt x="478" y="331"/>
                  </a:lnTo>
                  <a:lnTo>
                    <a:pt x="470" y="324"/>
                  </a:lnTo>
                  <a:lnTo>
                    <a:pt x="455" y="309"/>
                  </a:lnTo>
                  <a:lnTo>
                    <a:pt x="448" y="301"/>
                  </a:lnTo>
                  <a:lnTo>
                    <a:pt x="441" y="292"/>
                  </a:lnTo>
                  <a:lnTo>
                    <a:pt x="431" y="280"/>
                  </a:lnTo>
                  <a:lnTo>
                    <a:pt x="419" y="267"/>
                  </a:lnTo>
                  <a:lnTo>
                    <a:pt x="408" y="256"/>
                  </a:lnTo>
                  <a:lnTo>
                    <a:pt x="397" y="246"/>
                  </a:lnTo>
                  <a:lnTo>
                    <a:pt x="383" y="235"/>
                  </a:lnTo>
                  <a:lnTo>
                    <a:pt x="371" y="226"/>
                  </a:lnTo>
                  <a:lnTo>
                    <a:pt x="358" y="216"/>
                  </a:lnTo>
                  <a:lnTo>
                    <a:pt x="344" y="208"/>
                  </a:lnTo>
                  <a:lnTo>
                    <a:pt x="328" y="198"/>
                  </a:lnTo>
                  <a:lnTo>
                    <a:pt x="313" y="188"/>
                  </a:lnTo>
                  <a:lnTo>
                    <a:pt x="300" y="178"/>
                  </a:lnTo>
                  <a:lnTo>
                    <a:pt x="288" y="170"/>
                  </a:lnTo>
                  <a:lnTo>
                    <a:pt x="276" y="160"/>
                  </a:lnTo>
                  <a:lnTo>
                    <a:pt x="264" y="151"/>
                  </a:lnTo>
                  <a:lnTo>
                    <a:pt x="260" y="147"/>
                  </a:lnTo>
                  <a:lnTo>
                    <a:pt x="257" y="144"/>
                  </a:lnTo>
                  <a:lnTo>
                    <a:pt x="254" y="139"/>
                  </a:lnTo>
                  <a:lnTo>
                    <a:pt x="251" y="136"/>
                  </a:lnTo>
                  <a:lnTo>
                    <a:pt x="243" y="122"/>
                  </a:lnTo>
                  <a:lnTo>
                    <a:pt x="235" y="108"/>
                  </a:lnTo>
                  <a:lnTo>
                    <a:pt x="228" y="94"/>
                  </a:lnTo>
                  <a:lnTo>
                    <a:pt x="221" y="80"/>
                  </a:lnTo>
                  <a:lnTo>
                    <a:pt x="215" y="65"/>
                  </a:lnTo>
                  <a:lnTo>
                    <a:pt x="208" y="51"/>
                  </a:lnTo>
                  <a:lnTo>
                    <a:pt x="203" y="36"/>
                  </a:lnTo>
                  <a:lnTo>
                    <a:pt x="198" y="21"/>
                  </a:lnTo>
                  <a:lnTo>
                    <a:pt x="196" y="17"/>
                  </a:lnTo>
                  <a:lnTo>
                    <a:pt x="193" y="14"/>
                  </a:lnTo>
                  <a:lnTo>
                    <a:pt x="190" y="10"/>
                  </a:lnTo>
                  <a:lnTo>
                    <a:pt x="187" y="7"/>
                  </a:lnTo>
                  <a:lnTo>
                    <a:pt x="184" y="6"/>
                  </a:lnTo>
                  <a:lnTo>
                    <a:pt x="180" y="4"/>
                  </a:lnTo>
                  <a:lnTo>
                    <a:pt x="176" y="2"/>
                  </a:lnTo>
                  <a:lnTo>
                    <a:pt x="172" y="1"/>
                  </a:lnTo>
                  <a:lnTo>
                    <a:pt x="163" y="0"/>
                  </a:lnTo>
                  <a:lnTo>
                    <a:pt x="155" y="0"/>
                  </a:lnTo>
                  <a:lnTo>
                    <a:pt x="148" y="2"/>
                  </a:lnTo>
                  <a:lnTo>
                    <a:pt x="141" y="5"/>
                  </a:lnTo>
                  <a:lnTo>
                    <a:pt x="135" y="9"/>
                  </a:lnTo>
                  <a:lnTo>
                    <a:pt x="128" y="15"/>
                  </a:lnTo>
                  <a:lnTo>
                    <a:pt x="123" y="22"/>
                  </a:lnTo>
                  <a:lnTo>
                    <a:pt x="120" y="26"/>
                  </a:lnTo>
                  <a:lnTo>
                    <a:pt x="118" y="30"/>
                  </a:lnTo>
                  <a:lnTo>
                    <a:pt x="116" y="39"/>
                  </a:lnTo>
                  <a:lnTo>
                    <a:pt x="118" y="48"/>
                  </a:lnTo>
                  <a:lnTo>
                    <a:pt x="120" y="57"/>
                  </a:lnTo>
                  <a:lnTo>
                    <a:pt x="121" y="68"/>
                  </a:lnTo>
                  <a:lnTo>
                    <a:pt x="121" y="77"/>
                  </a:lnTo>
                  <a:lnTo>
                    <a:pt x="120" y="83"/>
                  </a:lnTo>
                  <a:lnTo>
                    <a:pt x="119" y="86"/>
                  </a:lnTo>
                  <a:lnTo>
                    <a:pt x="118" y="89"/>
                  </a:lnTo>
                  <a:lnTo>
                    <a:pt x="116" y="96"/>
                  </a:lnTo>
                  <a:lnTo>
                    <a:pt x="116" y="103"/>
                  </a:lnTo>
                  <a:lnTo>
                    <a:pt x="113" y="109"/>
                  </a:lnTo>
                  <a:lnTo>
                    <a:pt x="111" y="115"/>
                  </a:lnTo>
                  <a:lnTo>
                    <a:pt x="106" y="127"/>
                  </a:lnTo>
                  <a:lnTo>
                    <a:pt x="103" y="131"/>
                  </a:lnTo>
                  <a:lnTo>
                    <a:pt x="101" y="137"/>
                  </a:lnTo>
                  <a:lnTo>
                    <a:pt x="99" y="138"/>
                  </a:lnTo>
                  <a:lnTo>
                    <a:pt x="97" y="141"/>
                  </a:lnTo>
                  <a:lnTo>
                    <a:pt x="95" y="146"/>
                  </a:lnTo>
                  <a:lnTo>
                    <a:pt x="90" y="150"/>
                  </a:lnTo>
                  <a:lnTo>
                    <a:pt x="87" y="154"/>
                  </a:lnTo>
                  <a:lnTo>
                    <a:pt x="85" y="156"/>
                  </a:lnTo>
                  <a:lnTo>
                    <a:pt x="83" y="158"/>
                  </a:lnTo>
                  <a:lnTo>
                    <a:pt x="80" y="162"/>
                  </a:lnTo>
                  <a:lnTo>
                    <a:pt x="64" y="177"/>
                  </a:lnTo>
                  <a:lnTo>
                    <a:pt x="49" y="192"/>
                  </a:lnTo>
                  <a:lnTo>
                    <a:pt x="38" y="204"/>
                  </a:lnTo>
                  <a:lnTo>
                    <a:pt x="32" y="210"/>
                  </a:lnTo>
                  <a:lnTo>
                    <a:pt x="25" y="219"/>
                  </a:lnTo>
                  <a:lnTo>
                    <a:pt x="18" y="228"/>
                  </a:lnTo>
                  <a:lnTo>
                    <a:pt x="11" y="241"/>
                  </a:lnTo>
                  <a:lnTo>
                    <a:pt x="4" y="254"/>
                  </a:lnTo>
                  <a:lnTo>
                    <a:pt x="2" y="260"/>
                  </a:lnTo>
                  <a:lnTo>
                    <a:pt x="0" y="266"/>
                  </a:lnTo>
                  <a:lnTo>
                    <a:pt x="0" y="267"/>
                  </a:lnTo>
                  <a:lnTo>
                    <a:pt x="0" y="271"/>
                  </a:lnTo>
                  <a:lnTo>
                    <a:pt x="0" y="276"/>
                  </a:lnTo>
                  <a:lnTo>
                    <a:pt x="1" y="281"/>
                  </a:lnTo>
                  <a:lnTo>
                    <a:pt x="3" y="287"/>
                  </a:lnTo>
                  <a:lnTo>
                    <a:pt x="5" y="291"/>
                  </a:lnTo>
                  <a:lnTo>
                    <a:pt x="9" y="297"/>
                  </a:lnTo>
                  <a:lnTo>
                    <a:pt x="18" y="299"/>
                  </a:lnTo>
                  <a:lnTo>
                    <a:pt x="28" y="300"/>
                  </a:lnTo>
                  <a:lnTo>
                    <a:pt x="32" y="300"/>
                  </a:lnTo>
                  <a:lnTo>
                    <a:pt x="37" y="300"/>
                  </a:lnTo>
                  <a:lnTo>
                    <a:pt x="42" y="299"/>
                  </a:lnTo>
                  <a:lnTo>
                    <a:pt x="47" y="297"/>
                  </a:lnTo>
                  <a:lnTo>
                    <a:pt x="48" y="296"/>
                  </a:lnTo>
                  <a:lnTo>
                    <a:pt x="50" y="295"/>
                  </a:lnTo>
                  <a:lnTo>
                    <a:pt x="53" y="294"/>
                  </a:lnTo>
                  <a:lnTo>
                    <a:pt x="60" y="291"/>
                  </a:lnTo>
                  <a:lnTo>
                    <a:pt x="67" y="288"/>
                  </a:lnTo>
                  <a:lnTo>
                    <a:pt x="70" y="285"/>
                  </a:lnTo>
                  <a:lnTo>
                    <a:pt x="74" y="283"/>
                  </a:lnTo>
                  <a:lnTo>
                    <a:pt x="76" y="281"/>
                  </a:lnTo>
                  <a:lnTo>
                    <a:pt x="80" y="279"/>
                  </a:lnTo>
                  <a:lnTo>
                    <a:pt x="82" y="276"/>
                  </a:lnTo>
                  <a:lnTo>
                    <a:pt x="85" y="274"/>
                  </a:lnTo>
                  <a:lnTo>
                    <a:pt x="91" y="269"/>
                  </a:lnTo>
                  <a:lnTo>
                    <a:pt x="94" y="267"/>
                  </a:lnTo>
                  <a:lnTo>
                    <a:pt x="95" y="266"/>
                  </a:lnTo>
                  <a:lnTo>
                    <a:pt x="95" y="265"/>
                  </a:lnTo>
                  <a:lnTo>
                    <a:pt x="96" y="264"/>
                  </a:lnTo>
                  <a:lnTo>
                    <a:pt x="97" y="264"/>
                  </a:lnTo>
                  <a:lnTo>
                    <a:pt x="104" y="255"/>
                  </a:lnTo>
                  <a:lnTo>
                    <a:pt x="113" y="247"/>
                  </a:lnTo>
                  <a:lnTo>
                    <a:pt x="117" y="240"/>
                  </a:lnTo>
                  <a:lnTo>
                    <a:pt x="118" y="237"/>
                  </a:lnTo>
                  <a:lnTo>
                    <a:pt x="118" y="237"/>
                  </a:lnTo>
                  <a:lnTo>
                    <a:pt x="118" y="236"/>
                  </a:lnTo>
                  <a:lnTo>
                    <a:pt x="118" y="236"/>
                  </a:lnTo>
                  <a:lnTo>
                    <a:pt x="119" y="235"/>
                  </a:lnTo>
                  <a:lnTo>
                    <a:pt x="122" y="232"/>
                  </a:lnTo>
                  <a:lnTo>
                    <a:pt x="130" y="211"/>
                  </a:lnTo>
                  <a:lnTo>
                    <a:pt x="133" y="199"/>
                  </a:lnTo>
                  <a:lnTo>
                    <a:pt x="135" y="194"/>
                  </a:lnTo>
                  <a:lnTo>
                    <a:pt x="137" y="189"/>
                  </a:lnTo>
                  <a:lnTo>
                    <a:pt x="139" y="178"/>
                  </a:lnTo>
                  <a:lnTo>
                    <a:pt x="140" y="169"/>
                  </a:lnTo>
                  <a:lnTo>
                    <a:pt x="141" y="161"/>
                  </a:lnTo>
                  <a:lnTo>
                    <a:pt x="142" y="153"/>
                  </a:lnTo>
                  <a:lnTo>
                    <a:pt x="144" y="145"/>
                  </a:lnTo>
                  <a:lnTo>
                    <a:pt x="146" y="138"/>
                  </a:lnTo>
                  <a:lnTo>
                    <a:pt x="150" y="131"/>
                  </a:lnTo>
                  <a:lnTo>
                    <a:pt x="153" y="125"/>
                  </a:lnTo>
                  <a:lnTo>
                    <a:pt x="158" y="119"/>
                  </a:lnTo>
                  <a:lnTo>
                    <a:pt x="163" y="113"/>
                  </a:lnTo>
                  <a:lnTo>
                    <a:pt x="168" y="114"/>
                  </a:lnTo>
                  <a:lnTo>
                    <a:pt x="172" y="116"/>
                  </a:lnTo>
                  <a:lnTo>
                    <a:pt x="177" y="117"/>
                  </a:lnTo>
                  <a:lnTo>
                    <a:pt x="180" y="120"/>
                  </a:lnTo>
                  <a:lnTo>
                    <a:pt x="184" y="123"/>
                  </a:lnTo>
                  <a:lnTo>
                    <a:pt x="187" y="126"/>
                  </a:lnTo>
                  <a:lnTo>
                    <a:pt x="190" y="130"/>
                  </a:lnTo>
                  <a:lnTo>
                    <a:pt x="193" y="135"/>
                  </a:lnTo>
                  <a:lnTo>
                    <a:pt x="196" y="141"/>
                  </a:lnTo>
                  <a:lnTo>
                    <a:pt x="200" y="147"/>
                  </a:lnTo>
                  <a:lnTo>
                    <a:pt x="203" y="152"/>
                  </a:lnTo>
                  <a:lnTo>
                    <a:pt x="207" y="158"/>
                  </a:lnTo>
                  <a:lnTo>
                    <a:pt x="215" y="174"/>
                  </a:lnTo>
                  <a:lnTo>
                    <a:pt x="225" y="190"/>
                  </a:lnTo>
                  <a:lnTo>
                    <a:pt x="235" y="204"/>
                  </a:lnTo>
                  <a:lnTo>
                    <a:pt x="245" y="217"/>
                  </a:lnTo>
                  <a:lnTo>
                    <a:pt x="250" y="223"/>
                  </a:lnTo>
                  <a:lnTo>
                    <a:pt x="257" y="230"/>
                  </a:lnTo>
                  <a:lnTo>
                    <a:pt x="270" y="242"/>
                  </a:lnTo>
                  <a:lnTo>
                    <a:pt x="327" y="293"/>
                  </a:lnTo>
                  <a:lnTo>
                    <a:pt x="357" y="317"/>
                  </a:lnTo>
                  <a:lnTo>
                    <a:pt x="373" y="329"/>
                  </a:lnTo>
                  <a:lnTo>
                    <a:pt x="389" y="341"/>
                  </a:lnTo>
                  <a:lnTo>
                    <a:pt x="400" y="349"/>
                  </a:lnTo>
                  <a:lnTo>
                    <a:pt x="412" y="358"/>
                  </a:lnTo>
                  <a:lnTo>
                    <a:pt x="422" y="367"/>
                  </a:lnTo>
                  <a:lnTo>
                    <a:pt x="433" y="377"/>
                  </a:lnTo>
                  <a:lnTo>
                    <a:pt x="436" y="381"/>
                  </a:lnTo>
                  <a:lnTo>
                    <a:pt x="440" y="385"/>
                  </a:lnTo>
                  <a:lnTo>
                    <a:pt x="446" y="394"/>
                  </a:lnTo>
                  <a:lnTo>
                    <a:pt x="450" y="403"/>
                  </a:lnTo>
                  <a:lnTo>
                    <a:pt x="454" y="413"/>
                  </a:lnTo>
                  <a:lnTo>
                    <a:pt x="462" y="419"/>
                  </a:lnTo>
                  <a:lnTo>
                    <a:pt x="470" y="425"/>
                  </a:lnTo>
                  <a:lnTo>
                    <a:pt x="479" y="428"/>
                  </a:lnTo>
                  <a:lnTo>
                    <a:pt x="489" y="432"/>
                  </a:lnTo>
                  <a:lnTo>
                    <a:pt x="496" y="432"/>
                  </a:lnTo>
                  <a:lnTo>
                    <a:pt x="500" y="432"/>
                  </a:lnTo>
                  <a:lnTo>
                    <a:pt x="503" y="432"/>
                  </a:lnTo>
                  <a:lnTo>
                    <a:pt x="510" y="431"/>
                  </a:lnTo>
                  <a:lnTo>
                    <a:pt x="514" y="429"/>
                  </a:lnTo>
                  <a:lnTo>
                    <a:pt x="517" y="427"/>
                  </a:lnTo>
                  <a:lnTo>
                    <a:pt x="523" y="424"/>
                  </a:lnTo>
                  <a:lnTo>
                    <a:pt x="529" y="421"/>
                  </a:lnTo>
                  <a:lnTo>
                    <a:pt x="540" y="414"/>
                  </a:lnTo>
                  <a:lnTo>
                    <a:pt x="551" y="406"/>
                  </a:lnTo>
                  <a:lnTo>
                    <a:pt x="561" y="399"/>
                  </a:lnTo>
                  <a:lnTo>
                    <a:pt x="570" y="391"/>
                  </a:lnTo>
                  <a:lnTo>
                    <a:pt x="573" y="387"/>
                  </a:lnTo>
                  <a:lnTo>
                    <a:pt x="576" y="385"/>
                  </a:lnTo>
                  <a:lnTo>
                    <a:pt x="576" y="384"/>
                  </a:lnTo>
                  <a:lnTo>
                    <a:pt x="577" y="384"/>
                  </a:lnTo>
                  <a:lnTo>
                    <a:pt x="578" y="384"/>
                  </a:lnTo>
                  <a:lnTo>
                    <a:pt x="587" y="375"/>
                  </a:lnTo>
                  <a:lnTo>
                    <a:pt x="595" y="367"/>
                  </a:lnTo>
                  <a:lnTo>
                    <a:pt x="621" y="338"/>
                  </a:lnTo>
                  <a:lnTo>
                    <a:pt x="646" y="310"/>
                  </a:lnTo>
                  <a:lnTo>
                    <a:pt x="653" y="301"/>
                  </a:lnTo>
                  <a:lnTo>
                    <a:pt x="658" y="295"/>
                  </a:lnTo>
                  <a:lnTo>
                    <a:pt x="662" y="291"/>
                  </a:lnTo>
                  <a:lnTo>
                    <a:pt x="677" y="273"/>
                  </a:lnTo>
                  <a:lnTo>
                    <a:pt x="693" y="253"/>
                  </a:lnTo>
                  <a:lnTo>
                    <a:pt x="700" y="243"/>
                  </a:lnTo>
                  <a:lnTo>
                    <a:pt x="704" y="239"/>
                  </a:lnTo>
                  <a:lnTo>
                    <a:pt x="708" y="233"/>
                  </a:lnTo>
                  <a:lnTo>
                    <a:pt x="713" y="227"/>
                  </a:lnTo>
                  <a:lnTo>
                    <a:pt x="714" y="225"/>
                  </a:lnTo>
                  <a:lnTo>
                    <a:pt x="717" y="221"/>
                  </a:lnTo>
                  <a:lnTo>
                    <a:pt x="726" y="210"/>
                  </a:lnTo>
                  <a:lnTo>
                    <a:pt x="734" y="198"/>
                  </a:lnTo>
                  <a:lnTo>
                    <a:pt x="742" y="185"/>
                  </a:lnTo>
                  <a:lnTo>
                    <a:pt x="753" y="165"/>
                  </a:lnTo>
                  <a:lnTo>
                    <a:pt x="763" y="146"/>
                  </a:lnTo>
                  <a:lnTo>
                    <a:pt x="766" y="141"/>
                  </a:lnTo>
                  <a:lnTo>
                    <a:pt x="768" y="136"/>
                  </a:lnTo>
                  <a:lnTo>
                    <a:pt x="773" y="126"/>
                  </a:lnTo>
                  <a:lnTo>
                    <a:pt x="782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23905" name="Lock"/>
          <p:cNvSpPr>
            <a:spLocks noEditPoints="1" noChangeArrowheads="1"/>
          </p:cNvSpPr>
          <p:nvPr/>
        </p:nvSpPr>
        <p:spPr bwMode="auto">
          <a:xfrm>
            <a:off x="3995936" y="2420888"/>
            <a:ext cx="1060524" cy="124398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2390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9"/>
          <p:cNvGrpSpPr/>
          <p:nvPr/>
        </p:nvGrpSpPr>
        <p:grpSpPr>
          <a:xfrm rot="7822939">
            <a:off x="5070397" y="1967242"/>
            <a:ext cx="2675612" cy="2923514"/>
            <a:chOff x="1886857" y="2496457"/>
            <a:chExt cx="3657600" cy="3106057"/>
          </a:xfrm>
        </p:grpSpPr>
        <p:sp>
          <p:nvSpPr>
            <p:cNvPr id="47" name="Freeform 46"/>
            <p:cNvSpPr/>
            <p:nvPr/>
          </p:nvSpPr>
          <p:spPr>
            <a:xfrm>
              <a:off x="1886857" y="3643086"/>
              <a:ext cx="2181059" cy="1959428"/>
            </a:xfrm>
            <a:custGeom>
              <a:avLst/>
              <a:gdLst>
                <a:gd name="connsiteX0" fmla="*/ 0 w 2181059"/>
                <a:gd name="connsiteY0" fmla="*/ 1959428 h 1959428"/>
                <a:gd name="connsiteX1" fmla="*/ 14514 w 2181059"/>
                <a:gd name="connsiteY1" fmla="*/ 1814285 h 1959428"/>
                <a:gd name="connsiteX2" fmla="*/ 72572 w 2181059"/>
                <a:gd name="connsiteY2" fmla="*/ 1727200 h 1959428"/>
                <a:gd name="connsiteX3" fmla="*/ 174172 w 2181059"/>
                <a:gd name="connsiteY3" fmla="*/ 1625600 h 1959428"/>
                <a:gd name="connsiteX4" fmla="*/ 217714 w 2181059"/>
                <a:gd name="connsiteY4" fmla="*/ 1582057 h 1959428"/>
                <a:gd name="connsiteX5" fmla="*/ 377372 w 2181059"/>
                <a:gd name="connsiteY5" fmla="*/ 1480457 h 1959428"/>
                <a:gd name="connsiteX6" fmla="*/ 420914 w 2181059"/>
                <a:gd name="connsiteY6" fmla="*/ 1465943 h 1959428"/>
                <a:gd name="connsiteX7" fmla="*/ 522514 w 2181059"/>
                <a:gd name="connsiteY7" fmla="*/ 1407885 h 1959428"/>
                <a:gd name="connsiteX8" fmla="*/ 624114 w 2181059"/>
                <a:gd name="connsiteY8" fmla="*/ 1393371 h 1959428"/>
                <a:gd name="connsiteX9" fmla="*/ 682172 w 2181059"/>
                <a:gd name="connsiteY9" fmla="*/ 1378857 h 1959428"/>
                <a:gd name="connsiteX10" fmla="*/ 769257 w 2181059"/>
                <a:gd name="connsiteY10" fmla="*/ 1335314 h 1959428"/>
                <a:gd name="connsiteX11" fmla="*/ 928914 w 2181059"/>
                <a:gd name="connsiteY11" fmla="*/ 1262743 h 1959428"/>
                <a:gd name="connsiteX12" fmla="*/ 1045029 w 2181059"/>
                <a:gd name="connsiteY12" fmla="*/ 1175657 h 1959428"/>
                <a:gd name="connsiteX13" fmla="*/ 1088572 w 2181059"/>
                <a:gd name="connsiteY13" fmla="*/ 1132114 h 1959428"/>
                <a:gd name="connsiteX14" fmla="*/ 1132114 w 2181059"/>
                <a:gd name="connsiteY14" fmla="*/ 1103085 h 1959428"/>
                <a:gd name="connsiteX15" fmla="*/ 1219200 w 2181059"/>
                <a:gd name="connsiteY15" fmla="*/ 1016000 h 1959428"/>
                <a:gd name="connsiteX16" fmla="*/ 1262743 w 2181059"/>
                <a:gd name="connsiteY16" fmla="*/ 957943 h 1959428"/>
                <a:gd name="connsiteX17" fmla="*/ 1306286 w 2181059"/>
                <a:gd name="connsiteY17" fmla="*/ 943428 h 1959428"/>
                <a:gd name="connsiteX18" fmla="*/ 1451429 w 2181059"/>
                <a:gd name="connsiteY18" fmla="*/ 769257 h 1959428"/>
                <a:gd name="connsiteX19" fmla="*/ 1480457 w 2181059"/>
                <a:gd name="connsiteY19" fmla="*/ 711200 h 1959428"/>
                <a:gd name="connsiteX20" fmla="*/ 1553029 w 2181059"/>
                <a:gd name="connsiteY20" fmla="*/ 580571 h 1959428"/>
                <a:gd name="connsiteX21" fmla="*/ 1582057 w 2181059"/>
                <a:gd name="connsiteY21" fmla="*/ 508000 h 1959428"/>
                <a:gd name="connsiteX22" fmla="*/ 1625600 w 2181059"/>
                <a:gd name="connsiteY22" fmla="*/ 464457 h 1959428"/>
                <a:gd name="connsiteX23" fmla="*/ 1654629 w 2181059"/>
                <a:gd name="connsiteY23" fmla="*/ 420914 h 1959428"/>
                <a:gd name="connsiteX24" fmla="*/ 1727200 w 2181059"/>
                <a:gd name="connsiteY24" fmla="*/ 304800 h 1959428"/>
                <a:gd name="connsiteX25" fmla="*/ 1828800 w 2181059"/>
                <a:gd name="connsiteY25" fmla="*/ 232228 h 1959428"/>
                <a:gd name="connsiteX26" fmla="*/ 1915886 w 2181059"/>
                <a:gd name="connsiteY26" fmla="*/ 159657 h 1959428"/>
                <a:gd name="connsiteX27" fmla="*/ 1959429 w 2181059"/>
                <a:gd name="connsiteY27" fmla="*/ 116114 h 1959428"/>
                <a:gd name="connsiteX28" fmla="*/ 2002972 w 2181059"/>
                <a:gd name="connsiteY28" fmla="*/ 101600 h 1959428"/>
                <a:gd name="connsiteX29" fmla="*/ 2104572 w 2181059"/>
                <a:gd name="connsiteY29" fmla="*/ 43543 h 1959428"/>
                <a:gd name="connsiteX30" fmla="*/ 2177143 w 2181059"/>
                <a:gd name="connsiteY30" fmla="*/ 0 h 19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81059" h="1959428">
                  <a:moveTo>
                    <a:pt x="0" y="1959428"/>
                  </a:moveTo>
                  <a:cubicBezTo>
                    <a:pt x="4838" y="1911047"/>
                    <a:pt x="11" y="1860694"/>
                    <a:pt x="14514" y="1814285"/>
                  </a:cubicBezTo>
                  <a:cubicBezTo>
                    <a:pt x="24920" y="1780985"/>
                    <a:pt x="47902" y="1751870"/>
                    <a:pt x="72572" y="1727200"/>
                  </a:cubicBezTo>
                  <a:lnTo>
                    <a:pt x="174172" y="1625600"/>
                  </a:lnTo>
                  <a:cubicBezTo>
                    <a:pt x="188686" y="1611086"/>
                    <a:pt x="200635" y="1593443"/>
                    <a:pt x="217714" y="1582057"/>
                  </a:cubicBezTo>
                  <a:cubicBezTo>
                    <a:pt x="226876" y="1575949"/>
                    <a:pt x="356874" y="1487290"/>
                    <a:pt x="377372" y="1480457"/>
                  </a:cubicBezTo>
                  <a:lnTo>
                    <a:pt x="420914" y="1465943"/>
                  </a:lnTo>
                  <a:cubicBezTo>
                    <a:pt x="448198" y="1447754"/>
                    <a:pt x="491351" y="1416384"/>
                    <a:pt x="522514" y="1407885"/>
                  </a:cubicBezTo>
                  <a:cubicBezTo>
                    <a:pt x="555519" y="1398884"/>
                    <a:pt x="590455" y="1399491"/>
                    <a:pt x="624114" y="1393371"/>
                  </a:cubicBezTo>
                  <a:cubicBezTo>
                    <a:pt x="643740" y="1389803"/>
                    <a:pt x="662819" y="1383695"/>
                    <a:pt x="682172" y="1378857"/>
                  </a:cubicBezTo>
                  <a:cubicBezTo>
                    <a:pt x="777590" y="1315242"/>
                    <a:pt x="674831" y="1378234"/>
                    <a:pt x="769257" y="1335314"/>
                  </a:cubicBezTo>
                  <a:cubicBezTo>
                    <a:pt x="947733" y="1254189"/>
                    <a:pt x="827110" y="1296678"/>
                    <a:pt x="928914" y="1262743"/>
                  </a:cubicBezTo>
                  <a:cubicBezTo>
                    <a:pt x="967619" y="1233714"/>
                    <a:pt x="1010818" y="1209868"/>
                    <a:pt x="1045029" y="1175657"/>
                  </a:cubicBezTo>
                  <a:cubicBezTo>
                    <a:pt x="1059543" y="1161143"/>
                    <a:pt x="1072803" y="1145255"/>
                    <a:pt x="1088572" y="1132114"/>
                  </a:cubicBezTo>
                  <a:cubicBezTo>
                    <a:pt x="1101973" y="1120947"/>
                    <a:pt x="1119076" y="1114674"/>
                    <a:pt x="1132114" y="1103085"/>
                  </a:cubicBezTo>
                  <a:cubicBezTo>
                    <a:pt x="1162797" y="1075811"/>
                    <a:pt x="1194568" y="1048842"/>
                    <a:pt x="1219200" y="1016000"/>
                  </a:cubicBezTo>
                  <a:cubicBezTo>
                    <a:pt x="1233714" y="996648"/>
                    <a:pt x="1244159" y="973429"/>
                    <a:pt x="1262743" y="957943"/>
                  </a:cubicBezTo>
                  <a:cubicBezTo>
                    <a:pt x="1274496" y="948148"/>
                    <a:pt x="1291772" y="948266"/>
                    <a:pt x="1306286" y="943428"/>
                  </a:cubicBezTo>
                  <a:cubicBezTo>
                    <a:pt x="1409793" y="805419"/>
                    <a:pt x="1359162" y="861524"/>
                    <a:pt x="1451429" y="769257"/>
                  </a:cubicBezTo>
                  <a:cubicBezTo>
                    <a:pt x="1461105" y="749905"/>
                    <a:pt x="1469949" y="730114"/>
                    <a:pt x="1480457" y="711200"/>
                  </a:cubicBezTo>
                  <a:cubicBezTo>
                    <a:pt x="1521162" y="637930"/>
                    <a:pt x="1522098" y="650166"/>
                    <a:pt x="1553029" y="580571"/>
                  </a:cubicBezTo>
                  <a:cubicBezTo>
                    <a:pt x="1563610" y="556763"/>
                    <a:pt x="1568249" y="530094"/>
                    <a:pt x="1582057" y="508000"/>
                  </a:cubicBezTo>
                  <a:cubicBezTo>
                    <a:pt x="1592936" y="490594"/>
                    <a:pt x="1612459" y="480226"/>
                    <a:pt x="1625600" y="464457"/>
                  </a:cubicBezTo>
                  <a:cubicBezTo>
                    <a:pt x="1636767" y="451056"/>
                    <a:pt x="1645264" y="435631"/>
                    <a:pt x="1654629" y="420914"/>
                  </a:cubicBezTo>
                  <a:cubicBezTo>
                    <a:pt x="1679133" y="382407"/>
                    <a:pt x="1689223" y="330118"/>
                    <a:pt x="1727200" y="304800"/>
                  </a:cubicBezTo>
                  <a:cubicBezTo>
                    <a:pt x="1751924" y="288317"/>
                    <a:pt x="1810797" y="250231"/>
                    <a:pt x="1828800" y="232228"/>
                  </a:cubicBezTo>
                  <a:cubicBezTo>
                    <a:pt x="1907883" y="153145"/>
                    <a:pt x="1832722" y="187378"/>
                    <a:pt x="1915886" y="159657"/>
                  </a:cubicBezTo>
                  <a:cubicBezTo>
                    <a:pt x="1930400" y="145143"/>
                    <a:pt x="1942350" y="127500"/>
                    <a:pt x="1959429" y="116114"/>
                  </a:cubicBezTo>
                  <a:cubicBezTo>
                    <a:pt x="1972159" y="107627"/>
                    <a:pt x="1988910" y="107627"/>
                    <a:pt x="2002972" y="101600"/>
                  </a:cubicBezTo>
                  <a:cubicBezTo>
                    <a:pt x="2181059" y="25277"/>
                    <a:pt x="1958834" y="116413"/>
                    <a:pt x="2104572" y="43543"/>
                  </a:cubicBezTo>
                  <a:cubicBezTo>
                    <a:pt x="2179937" y="5860"/>
                    <a:pt x="2120444" y="56697"/>
                    <a:pt x="2177143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81689" y="2496457"/>
              <a:ext cx="748682" cy="2206172"/>
            </a:xfrm>
            <a:custGeom>
              <a:avLst/>
              <a:gdLst>
                <a:gd name="connsiteX0" fmla="*/ 180825 w 748682"/>
                <a:gd name="connsiteY0" fmla="*/ 2206172 h 2206172"/>
                <a:gd name="connsiteX1" fmla="*/ 166311 w 748682"/>
                <a:gd name="connsiteY1" fmla="*/ 1770743 h 2206172"/>
                <a:gd name="connsiteX2" fmla="*/ 137282 w 748682"/>
                <a:gd name="connsiteY2" fmla="*/ 1727200 h 2206172"/>
                <a:gd name="connsiteX3" fmla="*/ 122768 w 748682"/>
                <a:gd name="connsiteY3" fmla="*/ 1683657 h 2206172"/>
                <a:gd name="connsiteX4" fmla="*/ 93740 w 748682"/>
                <a:gd name="connsiteY4" fmla="*/ 1640114 h 2206172"/>
                <a:gd name="connsiteX5" fmla="*/ 35682 w 748682"/>
                <a:gd name="connsiteY5" fmla="*/ 1524000 h 2206172"/>
                <a:gd name="connsiteX6" fmla="*/ 50197 w 748682"/>
                <a:gd name="connsiteY6" fmla="*/ 1132114 h 2206172"/>
                <a:gd name="connsiteX7" fmla="*/ 151797 w 748682"/>
                <a:gd name="connsiteY7" fmla="*/ 972457 h 2206172"/>
                <a:gd name="connsiteX8" fmla="*/ 238882 w 748682"/>
                <a:gd name="connsiteY8" fmla="*/ 870857 h 2206172"/>
                <a:gd name="connsiteX9" fmla="*/ 296940 w 748682"/>
                <a:gd name="connsiteY9" fmla="*/ 827314 h 2206172"/>
                <a:gd name="connsiteX10" fmla="*/ 340482 w 748682"/>
                <a:gd name="connsiteY10" fmla="*/ 769257 h 2206172"/>
                <a:gd name="connsiteX11" fmla="*/ 442082 w 748682"/>
                <a:gd name="connsiteY11" fmla="*/ 667657 h 2206172"/>
                <a:gd name="connsiteX12" fmla="*/ 529168 w 748682"/>
                <a:gd name="connsiteY12" fmla="*/ 595086 h 2206172"/>
                <a:gd name="connsiteX13" fmla="*/ 616254 w 748682"/>
                <a:gd name="connsiteY13" fmla="*/ 478972 h 2206172"/>
                <a:gd name="connsiteX14" fmla="*/ 630768 w 748682"/>
                <a:gd name="connsiteY14" fmla="*/ 435429 h 2206172"/>
                <a:gd name="connsiteX15" fmla="*/ 659797 w 748682"/>
                <a:gd name="connsiteY15" fmla="*/ 377372 h 2206172"/>
                <a:gd name="connsiteX16" fmla="*/ 674311 w 748682"/>
                <a:gd name="connsiteY16" fmla="*/ 304800 h 2206172"/>
                <a:gd name="connsiteX17" fmla="*/ 703340 w 748682"/>
                <a:gd name="connsiteY17" fmla="*/ 232229 h 2206172"/>
                <a:gd name="connsiteX18" fmla="*/ 746882 w 748682"/>
                <a:gd name="connsiteY18" fmla="*/ 43543 h 2206172"/>
                <a:gd name="connsiteX19" fmla="*/ 746882 w 748682"/>
                <a:gd name="connsiteY19" fmla="*/ 0 h 220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8682" h="2206172">
                  <a:moveTo>
                    <a:pt x="180825" y="2206172"/>
                  </a:moveTo>
                  <a:cubicBezTo>
                    <a:pt x="175987" y="2061029"/>
                    <a:pt x="179459" y="1915370"/>
                    <a:pt x="166311" y="1770743"/>
                  </a:cubicBezTo>
                  <a:cubicBezTo>
                    <a:pt x="164732" y="1753371"/>
                    <a:pt x="145083" y="1742802"/>
                    <a:pt x="137282" y="1727200"/>
                  </a:cubicBezTo>
                  <a:cubicBezTo>
                    <a:pt x="130440" y="1713516"/>
                    <a:pt x="129610" y="1697341"/>
                    <a:pt x="122768" y="1683657"/>
                  </a:cubicBezTo>
                  <a:cubicBezTo>
                    <a:pt x="114967" y="1668055"/>
                    <a:pt x="101541" y="1655716"/>
                    <a:pt x="93740" y="1640114"/>
                  </a:cubicBezTo>
                  <a:cubicBezTo>
                    <a:pt x="0" y="1452636"/>
                    <a:pt x="216732" y="1825751"/>
                    <a:pt x="35682" y="1524000"/>
                  </a:cubicBezTo>
                  <a:cubicBezTo>
                    <a:pt x="40520" y="1393371"/>
                    <a:pt x="31711" y="1261518"/>
                    <a:pt x="50197" y="1132114"/>
                  </a:cubicBezTo>
                  <a:cubicBezTo>
                    <a:pt x="64268" y="1033617"/>
                    <a:pt x="102874" y="1029534"/>
                    <a:pt x="151797" y="972457"/>
                  </a:cubicBezTo>
                  <a:cubicBezTo>
                    <a:pt x="204740" y="910690"/>
                    <a:pt x="180709" y="920720"/>
                    <a:pt x="238882" y="870857"/>
                  </a:cubicBezTo>
                  <a:cubicBezTo>
                    <a:pt x="257249" y="855114"/>
                    <a:pt x="279835" y="844419"/>
                    <a:pt x="296940" y="827314"/>
                  </a:cubicBezTo>
                  <a:cubicBezTo>
                    <a:pt x="314045" y="810209"/>
                    <a:pt x="324210" y="787156"/>
                    <a:pt x="340482" y="769257"/>
                  </a:cubicBezTo>
                  <a:cubicBezTo>
                    <a:pt x="372699" y="733818"/>
                    <a:pt x="408215" y="701524"/>
                    <a:pt x="442082" y="667657"/>
                  </a:cubicBezTo>
                  <a:cubicBezTo>
                    <a:pt x="497960" y="611779"/>
                    <a:pt x="468546" y="635500"/>
                    <a:pt x="529168" y="595086"/>
                  </a:cubicBezTo>
                  <a:cubicBezTo>
                    <a:pt x="609103" y="435220"/>
                    <a:pt x="493989" y="650144"/>
                    <a:pt x="616254" y="478972"/>
                  </a:cubicBezTo>
                  <a:cubicBezTo>
                    <a:pt x="625147" y="466522"/>
                    <a:pt x="624741" y="449491"/>
                    <a:pt x="630768" y="435429"/>
                  </a:cubicBezTo>
                  <a:cubicBezTo>
                    <a:pt x="639291" y="415542"/>
                    <a:pt x="650121" y="396724"/>
                    <a:pt x="659797" y="377372"/>
                  </a:cubicBezTo>
                  <a:cubicBezTo>
                    <a:pt x="664635" y="353181"/>
                    <a:pt x="667222" y="328429"/>
                    <a:pt x="674311" y="304800"/>
                  </a:cubicBezTo>
                  <a:cubicBezTo>
                    <a:pt x="681798" y="279845"/>
                    <a:pt x="695678" y="257131"/>
                    <a:pt x="703340" y="232229"/>
                  </a:cubicBezTo>
                  <a:cubicBezTo>
                    <a:pt x="710006" y="210564"/>
                    <a:pt x="742071" y="82035"/>
                    <a:pt x="746882" y="43543"/>
                  </a:cubicBezTo>
                  <a:cubicBezTo>
                    <a:pt x="748682" y="29141"/>
                    <a:pt x="746882" y="14514"/>
                    <a:pt x="746882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468914" y="3468914"/>
              <a:ext cx="2075543" cy="856343"/>
            </a:xfrm>
            <a:custGeom>
              <a:avLst/>
              <a:gdLst>
                <a:gd name="connsiteX0" fmla="*/ 0 w 2075543"/>
                <a:gd name="connsiteY0" fmla="*/ 754743 h 856343"/>
                <a:gd name="connsiteX1" fmla="*/ 537029 w 2075543"/>
                <a:gd name="connsiteY1" fmla="*/ 754743 h 856343"/>
                <a:gd name="connsiteX2" fmla="*/ 638629 w 2075543"/>
                <a:gd name="connsiteY2" fmla="*/ 783772 h 856343"/>
                <a:gd name="connsiteX3" fmla="*/ 696686 w 2075543"/>
                <a:gd name="connsiteY3" fmla="*/ 798286 h 856343"/>
                <a:gd name="connsiteX4" fmla="*/ 740229 w 2075543"/>
                <a:gd name="connsiteY4" fmla="*/ 827315 h 856343"/>
                <a:gd name="connsiteX5" fmla="*/ 812800 w 2075543"/>
                <a:gd name="connsiteY5" fmla="*/ 841829 h 856343"/>
                <a:gd name="connsiteX6" fmla="*/ 870857 w 2075543"/>
                <a:gd name="connsiteY6" fmla="*/ 856343 h 856343"/>
                <a:gd name="connsiteX7" fmla="*/ 1088572 w 2075543"/>
                <a:gd name="connsiteY7" fmla="*/ 841829 h 856343"/>
                <a:gd name="connsiteX8" fmla="*/ 1146629 w 2075543"/>
                <a:gd name="connsiteY8" fmla="*/ 827315 h 856343"/>
                <a:gd name="connsiteX9" fmla="*/ 1190172 w 2075543"/>
                <a:gd name="connsiteY9" fmla="*/ 783772 h 856343"/>
                <a:gd name="connsiteX10" fmla="*/ 1233715 w 2075543"/>
                <a:gd name="connsiteY10" fmla="*/ 754743 h 856343"/>
                <a:gd name="connsiteX11" fmla="*/ 1291772 w 2075543"/>
                <a:gd name="connsiteY11" fmla="*/ 711200 h 856343"/>
                <a:gd name="connsiteX12" fmla="*/ 1349829 w 2075543"/>
                <a:gd name="connsiteY12" fmla="*/ 624115 h 856343"/>
                <a:gd name="connsiteX13" fmla="*/ 1378857 w 2075543"/>
                <a:gd name="connsiteY13" fmla="*/ 537029 h 856343"/>
                <a:gd name="connsiteX14" fmla="*/ 1422400 w 2075543"/>
                <a:gd name="connsiteY14" fmla="*/ 478972 h 856343"/>
                <a:gd name="connsiteX15" fmla="*/ 1494972 w 2075543"/>
                <a:gd name="connsiteY15" fmla="*/ 348343 h 856343"/>
                <a:gd name="connsiteX16" fmla="*/ 1538515 w 2075543"/>
                <a:gd name="connsiteY16" fmla="*/ 304800 h 856343"/>
                <a:gd name="connsiteX17" fmla="*/ 1582057 w 2075543"/>
                <a:gd name="connsiteY17" fmla="*/ 290286 h 856343"/>
                <a:gd name="connsiteX18" fmla="*/ 1640115 w 2075543"/>
                <a:gd name="connsiteY18" fmla="*/ 261257 h 856343"/>
                <a:gd name="connsiteX19" fmla="*/ 1727200 w 2075543"/>
                <a:gd name="connsiteY19" fmla="*/ 232229 h 856343"/>
                <a:gd name="connsiteX20" fmla="*/ 1828800 w 2075543"/>
                <a:gd name="connsiteY20" fmla="*/ 188686 h 856343"/>
                <a:gd name="connsiteX21" fmla="*/ 1959429 w 2075543"/>
                <a:gd name="connsiteY21" fmla="*/ 101600 h 856343"/>
                <a:gd name="connsiteX22" fmla="*/ 2002972 w 2075543"/>
                <a:gd name="connsiteY22" fmla="*/ 72572 h 856343"/>
                <a:gd name="connsiteX23" fmla="*/ 2032000 w 2075543"/>
                <a:gd name="connsiteY23" fmla="*/ 29029 h 856343"/>
                <a:gd name="connsiteX24" fmla="*/ 2075543 w 2075543"/>
                <a:gd name="connsiteY24" fmla="*/ 0 h 85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5543" h="856343">
                  <a:moveTo>
                    <a:pt x="0" y="754743"/>
                  </a:moveTo>
                  <a:cubicBezTo>
                    <a:pt x="247846" y="729959"/>
                    <a:pt x="170127" y="731072"/>
                    <a:pt x="537029" y="754743"/>
                  </a:cubicBezTo>
                  <a:cubicBezTo>
                    <a:pt x="566339" y="756634"/>
                    <a:pt x="609594" y="775476"/>
                    <a:pt x="638629" y="783772"/>
                  </a:cubicBezTo>
                  <a:cubicBezTo>
                    <a:pt x="657809" y="789252"/>
                    <a:pt x="677334" y="793448"/>
                    <a:pt x="696686" y="798286"/>
                  </a:cubicBezTo>
                  <a:cubicBezTo>
                    <a:pt x="711200" y="807962"/>
                    <a:pt x="723896" y="821190"/>
                    <a:pt x="740229" y="827315"/>
                  </a:cubicBezTo>
                  <a:cubicBezTo>
                    <a:pt x="763328" y="835977"/>
                    <a:pt x="788718" y="836478"/>
                    <a:pt x="812800" y="841829"/>
                  </a:cubicBezTo>
                  <a:cubicBezTo>
                    <a:pt x="832273" y="846156"/>
                    <a:pt x="851505" y="851505"/>
                    <a:pt x="870857" y="856343"/>
                  </a:cubicBezTo>
                  <a:cubicBezTo>
                    <a:pt x="943429" y="851505"/>
                    <a:pt x="1016239" y="849443"/>
                    <a:pt x="1088572" y="841829"/>
                  </a:cubicBezTo>
                  <a:cubicBezTo>
                    <a:pt x="1108410" y="839741"/>
                    <a:pt x="1129309" y="837212"/>
                    <a:pt x="1146629" y="827315"/>
                  </a:cubicBezTo>
                  <a:cubicBezTo>
                    <a:pt x="1164451" y="817131"/>
                    <a:pt x="1174403" y="796913"/>
                    <a:pt x="1190172" y="783772"/>
                  </a:cubicBezTo>
                  <a:cubicBezTo>
                    <a:pt x="1203573" y="772605"/>
                    <a:pt x="1219520" y="764882"/>
                    <a:pt x="1233715" y="754743"/>
                  </a:cubicBezTo>
                  <a:cubicBezTo>
                    <a:pt x="1253400" y="740683"/>
                    <a:pt x="1272420" y="725714"/>
                    <a:pt x="1291772" y="711200"/>
                  </a:cubicBezTo>
                  <a:cubicBezTo>
                    <a:pt x="1339789" y="567146"/>
                    <a:pt x="1259227" y="787198"/>
                    <a:pt x="1349829" y="624115"/>
                  </a:cubicBezTo>
                  <a:cubicBezTo>
                    <a:pt x="1364689" y="597367"/>
                    <a:pt x="1360498" y="561508"/>
                    <a:pt x="1378857" y="537029"/>
                  </a:cubicBezTo>
                  <a:lnTo>
                    <a:pt x="1422400" y="478972"/>
                  </a:lnTo>
                  <a:cubicBezTo>
                    <a:pt x="1440652" y="424218"/>
                    <a:pt x="1445066" y="398249"/>
                    <a:pt x="1494972" y="348343"/>
                  </a:cubicBezTo>
                  <a:cubicBezTo>
                    <a:pt x="1509486" y="333829"/>
                    <a:pt x="1521436" y="316186"/>
                    <a:pt x="1538515" y="304800"/>
                  </a:cubicBezTo>
                  <a:cubicBezTo>
                    <a:pt x="1551245" y="296314"/>
                    <a:pt x="1567995" y="296313"/>
                    <a:pt x="1582057" y="290286"/>
                  </a:cubicBezTo>
                  <a:cubicBezTo>
                    <a:pt x="1601944" y="281763"/>
                    <a:pt x="1620026" y="269293"/>
                    <a:pt x="1640115" y="261257"/>
                  </a:cubicBezTo>
                  <a:cubicBezTo>
                    <a:pt x="1668525" y="249893"/>
                    <a:pt x="1727200" y="232229"/>
                    <a:pt x="1727200" y="232229"/>
                  </a:cubicBezTo>
                  <a:cubicBezTo>
                    <a:pt x="1844711" y="153887"/>
                    <a:pt x="1688214" y="251168"/>
                    <a:pt x="1828800" y="188686"/>
                  </a:cubicBezTo>
                  <a:cubicBezTo>
                    <a:pt x="1880769" y="165589"/>
                    <a:pt x="1914257" y="133865"/>
                    <a:pt x="1959429" y="101600"/>
                  </a:cubicBezTo>
                  <a:cubicBezTo>
                    <a:pt x="1973624" y="91461"/>
                    <a:pt x="1988458" y="82248"/>
                    <a:pt x="2002972" y="72572"/>
                  </a:cubicBezTo>
                  <a:cubicBezTo>
                    <a:pt x="2012648" y="58058"/>
                    <a:pt x="2019665" y="41364"/>
                    <a:pt x="2032000" y="29029"/>
                  </a:cubicBezTo>
                  <a:cubicBezTo>
                    <a:pt x="2044335" y="16694"/>
                    <a:pt x="2075543" y="0"/>
                    <a:pt x="2075543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癌細胞跑去哪呢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043608" y="2204864"/>
            <a:ext cx="2754312" cy="2789237"/>
            <a:chOff x="4211638" y="2636838"/>
            <a:chExt cx="2754312" cy="2789237"/>
          </a:xfrm>
        </p:grpSpPr>
        <p:sp>
          <p:nvSpPr>
            <p:cNvPr id="14341" name="AutoShape 5"/>
            <p:cNvSpPr>
              <a:spLocks noChangeAspect="1" noChangeArrowheads="1" noTextEdit="1"/>
            </p:cNvSpPr>
            <p:nvPr/>
          </p:nvSpPr>
          <p:spPr bwMode="auto">
            <a:xfrm>
              <a:off x="4211638" y="2636838"/>
              <a:ext cx="2754312" cy="2789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4503738" y="3324225"/>
              <a:ext cx="1666875" cy="2101850"/>
            </a:xfrm>
            <a:custGeom>
              <a:avLst/>
              <a:gdLst/>
              <a:ahLst/>
              <a:cxnLst>
                <a:cxn ang="0">
                  <a:pos x="634" y="581"/>
                </a:cxn>
                <a:cxn ang="0">
                  <a:pos x="662" y="884"/>
                </a:cxn>
                <a:cxn ang="0">
                  <a:pos x="676" y="1029"/>
                </a:cxn>
                <a:cxn ang="0">
                  <a:pos x="662" y="1042"/>
                </a:cxn>
                <a:cxn ang="0">
                  <a:pos x="787" y="1324"/>
                </a:cxn>
                <a:cxn ang="0">
                  <a:pos x="391" y="1149"/>
                </a:cxn>
                <a:cxn ang="0">
                  <a:pos x="374" y="1149"/>
                </a:cxn>
                <a:cxn ang="0">
                  <a:pos x="329" y="1149"/>
                </a:cxn>
                <a:cxn ang="0">
                  <a:pos x="289" y="1147"/>
                </a:cxn>
                <a:cxn ang="0">
                  <a:pos x="277" y="1279"/>
                </a:cxn>
                <a:cxn ang="0">
                  <a:pos x="31" y="1043"/>
                </a:cxn>
                <a:cxn ang="0">
                  <a:pos x="3" y="1035"/>
                </a:cxn>
                <a:cxn ang="0">
                  <a:pos x="50" y="945"/>
                </a:cxn>
                <a:cxn ang="0">
                  <a:pos x="52" y="1005"/>
                </a:cxn>
                <a:cxn ang="0">
                  <a:pos x="74" y="1016"/>
                </a:cxn>
                <a:cxn ang="0">
                  <a:pos x="118" y="1028"/>
                </a:cxn>
                <a:cxn ang="0">
                  <a:pos x="182" y="1040"/>
                </a:cxn>
                <a:cxn ang="0">
                  <a:pos x="268" y="1047"/>
                </a:cxn>
                <a:cxn ang="0">
                  <a:pos x="379" y="1043"/>
                </a:cxn>
                <a:cxn ang="0">
                  <a:pos x="475" y="1033"/>
                </a:cxn>
                <a:cxn ang="0">
                  <a:pos x="547" y="1021"/>
                </a:cxn>
                <a:cxn ang="0">
                  <a:pos x="596" y="1009"/>
                </a:cxn>
                <a:cxn ang="0">
                  <a:pos x="625" y="1000"/>
                </a:cxn>
                <a:cxn ang="0">
                  <a:pos x="634" y="997"/>
                </a:cxn>
                <a:cxn ang="0">
                  <a:pos x="622" y="854"/>
                </a:cxn>
                <a:cxn ang="0">
                  <a:pos x="594" y="549"/>
                </a:cxn>
                <a:cxn ang="0">
                  <a:pos x="579" y="343"/>
                </a:cxn>
                <a:cxn ang="0">
                  <a:pos x="638" y="342"/>
                </a:cxn>
                <a:cxn ang="0">
                  <a:pos x="750" y="324"/>
                </a:cxn>
                <a:cxn ang="0">
                  <a:pos x="884" y="284"/>
                </a:cxn>
                <a:cxn ang="0">
                  <a:pos x="969" y="246"/>
                </a:cxn>
                <a:cxn ang="0">
                  <a:pos x="1000" y="231"/>
                </a:cxn>
                <a:cxn ang="0">
                  <a:pos x="939" y="75"/>
                </a:cxn>
                <a:cxn ang="0">
                  <a:pos x="866" y="92"/>
                </a:cxn>
                <a:cxn ang="0">
                  <a:pos x="752" y="104"/>
                </a:cxn>
                <a:cxn ang="0">
                  <a:pos x="599" y="89"/>
                </a:cxn>
                <a:cxn ang="0">
                  <a:pos x="504" y="57"/>
                </a:cxn>
                <a:cxn ang="0">
                  <a:pos x="485" y="0"/>
                </a:cxn>
                <a:cxn ang="0">
                  <a:pos x="528" y="19"/>
                </a:cxn>
                <a:cxn ang="0">
                  <a:pos x="645" y="49"/>
                </a:cxn>
                <a:cxn ang="0">
                  <a:pos x="807" y="54"/>
                </a:cxn>
                <a:cxn ang="0">
                  <a:pos x="925" y="37"/>
                </a:cxn>
                <a:cxn ang="0">
                  <a:pos x="979" y="19"/>
                </a:cxn>
                <a:cxn ang="0">
                  <a:pos x="1045" y="251"/>
                </a:cxn>
                <a:cxn ang="0">
                  <a:pos x="981" y="284"/>
                </a:cxn>
                <a:cxn ang="0">
                  <a:pos x="859" y="333"/>
                </a:cxn>
                <a:cxn ang="0">
                  <a:pos x="740" y="366"/>
                </a:cxn>
                <a:cxn ang="0">
                  <a:pos x="653" y="380"/>
                </a:cxn>
                <a:cxn ang="0">
                  <a:pos x="617" y="385"/>
                </a:cxn>
              </a:cxnLst>
              <a:rect l="0" t="0" r="r" b="b"/>
              <a:pathLst>
                <a:path w="1050" h="1324">
                  <a:moveTo>
                    <a:pt x="617" y="385"/>
                  </a:moveTo>
                  <a:lnTo>
                    <a:pt x="625" y="477"/>
                  </a:lnTo>
                  <a:lnTo>
                    <a:pt x="634" y="581"/>
                  </a:lnTo>
                  <a:lnTo>
                    <a:pt x="645" y="686"/>
                  </a:lnTo>
                  <a:lnTo>
                    <a:pt x="655" y="790"/>
                  </a:lnTo>
                  <a:lnTo>
                    <a:pt x="662" y="884"/>
                  </a:lnTo>
                  <a:lnTo>
                    <a:pt x="669" y="960"/>
                  </a:lnTo>
                  <a:lnTo>
                    <a:pt x="674" y="1010"/>
                  </a:lnTo>
                  <a:lnTo>
                    <a:pt x="676" y="1029"/>
                  </a:lnTo>
                  <a:lnTo>
                    <a:pt x="674" y="1031"/>
                  </a:lnTo>
                  <a:lnTo>
                    <a:pt x="671" y="1035"/>
                  </a:lnTo>
                  <a:lnTo>
                    <a:pt x="662" y="1042"/>
                  </a:lnTo>
                  <a:lnTo>
                    <a:pt x="646" y="1048"/>
                  </a:lnTo>
                  <a:lnTo>
                    <a:pt x="674" y="1275"/>
                  </a:lnTo>
                  <a:lnTo>
                    <a:pt x="787" y="1324"/>
                  </a:lnTo>
                  <a:lnTo>
                    <a:pt x="400" y="1324"/>
                  </a:lnTo>
                  <a:lnTo>
                    <a:pt x="398" y="1149"/>
                  </a:lnTo>
                  <a:lnTo>
                    <a:pt x="391" y="1149"/>
                  </a:lnTo>
                  <a:lnTo>
                    <a:pt x="386" y="1149"/>
                  </a:lnTo>
                  <a:lnTo>
                    <a:pt x="381" y="1149"/>
                  </a:lnTo>
                  <a:lnTo>
                    <a:pt x="374" y="1149"/>
                  </a:lnTo>
                  <a:lnTo>
                    <a:pt x="359" y="1149"/>
                  </a:lnTo>
                  <a:lnTo>
                    <a:pt x="345" y="1149"/>
                  </a:lnTo>
                  <a:lnTo>
                    <a:pt x="329" y="1149"/>
                  </a:lnTo>
                  <a:lnTo>
                    <a:pt x="315" y="1147"/>
                  </a:lnTo>
                  <a:lnTo>
                    <a:pt x="301" y="1147"/>
                  </a:lnTo>
                  <a:lnTo>
                    <a:pt x="289" y="1147"/>
                  </a:lnTo>
                  <a:lnTo>
                    <a:pt x="275" y="1146"/>
                  </a:lnTo>
                  <a:lnTo>
                    <a:pt x="263" y="1146"/>
                  </a:lnTo>
                  <a:lnTo>
                    <a:pt x="277" y="1279"/>
                  </a:lnTo>
                  <a:lnTo>
                    <a:pt x="357" y="1324"/>
                  </a:lnTo>
                  <a:lnTo>
                    <a:pt x="14" y="1324"/>
                  </a:lnTo>
                  <a:lnTo>
                    <a:pt x="31" y="1043"/>
                  </a:lnTo>
                  <a:lnTo>
                    <a:pt x="21" y="1040"/>
                  </a:lnTo>
                  <a:lnTo>
                    <a:pt x="10" y="1036"/>
                  </a:lnTo>
                  <a:lnTo>
                    <a:pt x="3" y="1035"/>
                  </a:lnTo>
                  <a:lnTo>
                    <a:pt x="0" y="1035"/>
                  </a:lnTo>
                  <a:lnTo>
                    <a:pt x="3" y="945"/>
                  </a:lnTo>
                  <a:lnTo>
                    <a:pt x="50" y="945"/>
                  </a:lnTo>
                  <a:lnTo>
                    <a:pt x="48" y="1003"/>
                  </a:lnTo>
                  <a:lnTo>
                    <a:pt x="50" y="1003"/>
                  </a:lnTo>
                  <a:lnTo>
                    <a:pt x="52" y="1005"/>
                  </a:lnTo>
                  <a:lnTo>
                    <a:pt x="57" y="1009"/>
                  </a:lnTo>
                  <a:lnTo>
                    <a:pt x="66" y="1012"/>
                  </a:lnTo>
                  <a:lnTo>
                    <a:pt x="74" y="1016"/>
                  </a:lnTo>
                  <a:lnTo>
                    <a:pt x="86" y="1019"/>
                  </a:lnTo>
                  <a:lnTo>
                    <a:pt x="100" y="1024"/>
                  </a:lnTo>
                  <a:lnTo>
                    <a:pt x="118" y="1028"/>
                  </a:lnTo>
                  <a:lnTo>
                    <a:pt x="135" y="1033"/>
                  </a:lnTo>
                  <a:lnTo>
                    <a:pt x="157" y="1036"/>
                  </a:lnTo>
                  <a:lnTo>
                    <a:pt x="182" y="1040"/>
                  </a:lnTo>
                  <a:lnTo>
                    <a:pt x="208" y="1043"/>
                  </a:lnTo>
                  <a:lnTo>
                    <a:pt x="237" y="1045"/>
                  </a:lnTo>
                  <a:lnTo>
                    <a:pt x="268" y="1047"/>
                  </a:lnTo>
                  <a:lnTo>
                    <a:pt x="303" y="1047"/>
                  </a:lnTo>
                  <a:lnTo>
                    <a:pt x="341" y="1045"/>
                  </a:lnTo>
                  <a:lnTo>
                    <a:pt x="379" y="1043"/>
                  </a:lnTo>
                  <a:lnTo>
                    <a:pt x="414" y="1040"/>
                  </a:lnTo>
                  <a:lnTo>
                    <a:pt x="445" y="1036"/>
                  </a:lnTo>
                  <a:lnTo>
                    <a:pt x="475" y="1033"/>
                  </a:lnTo>
                  <a:lnTo>
                    <a:pt x="501" y="1029"/>
                  </a:lnTo>
                  <a:lnTo>
                    <a:pt x="525" y="1026"/>
                  </a:lnTo>
                  <a:lnTo>
                    <a:pt x="547" y="1021"/>
                  </a:lnTo>
                  <a:lnTo>
                    <a:pt x="567" y="1017"/>
                  </a:lnTo>
                  <a:lnTo>
                    <a:pt x="582" y="1012"/>
                  </a:lnTo>
                  <a:lnTo>
                    <a:pt x="596" y="1009"/>
                  </a:lnTo>
                  <a:lnTo>
                    <a:pt x="608" y="1005"/>
                  </a:lnTo>
                  <a:lnTo>
                    <a:pt x="617" y="1003"/>
                  </a:lnTo>
                  <a:lnTo>
                    <a:pt x="625" y="1000"/>
                  </a:lnTo>
                  <a:lnTo>
                    <a:pt x="631" y="998"/>
                  </a:lnTo>
                  <a:lnTo>
                    <a:pt x="632" y="997"/>
                  </a:lnTo>
                  <a:lnTo>
                    <a:pt x="634" y="997"/>
                  </a:lnTo>
                  <a:lnTo>
                    <a:pt x="632" y="979"/>
                  </a:lnTo>
                  <a:lnTo>
                    <a:pt x="629" y="929"/>
                  </a:lnTo>
                  <a:lnTo>
                    <a:pt x="622" y="854"/>
                  </a:lnTo>
                  <a:lnTo>
                    <a:pt x="613" y="763"/>
                  </a:lnTo>
                  <a:lnTo>
                    <a:pt x="603" y="659"/>
                  </a:lnTo>
                  <a:lnTo>
                    <a:pt x="594" y="549"/>
                  </a:lnTo>
                  <a:lnTo>
                    <a:pt x="584" y="442"/>
                  </a:lnTo>
                  <a:lnTo>
                    <a:pt x="575" y="343"/>
                  </a:lnTo>
                  <a:lnTo>
                    <a:pt x="579" y="343"/>
                  </a:lnTo>
                  <a:lnTo>
                    <a:pt x="593" y="343"/>
                  </a:lnTo>
                  <a:lnTo>
                    <a:pt x="612" y="343"/>
                  </a:lnTo>
                  <a:lnTo>
                    <a:pt x="638" y="342"/>
                  </a:lnTo>
                  <a:lnTo>
                    <a:pt x="671" y="338"/>
                  </a:lnTo>
                  <a:lnTo>
                    <a:pt x="709" y="333"/>
                  </a:lnTo>
                  <a:lnTo>
                    <a:pt x="750" y="324"/>
                  </a:lnTo>
                  <a:lnTo>
                    <a:pt x="797" y="312"/>
                  </a:lnTo>
                  <a:lnTo>
                    <a:pt x="842" y="298"/>
                  </a:lnTo>
                  <a:lnTo>
                    <a:pt x="884" y="284"/>
                  </a:lnTo>
                  <a:lnTo>
                    <a:pt x="918" y="270"/>
                  </a:lnTo>
                  <a:lnTo>
                    <a:pt x="946" y="258"/>
                  </a:lnTo>
                  <a:lnTo>
                    <a:pt x="969" y="246"/>
                  </a:lnTo>
                  <a:lnTo>
                    <a:pt x="986" y="238"/>
                  </a:lnTo>
                  <a:lnTo>
                    <a:pt x="996" y="232"/>
                  </a:lnTo>
                  <a:lnTo>
                    <a:pt x="1000" y="231"/>
                  </a:lnTo>
                  <a:lnTo>
                    <a:pt x="955" y="69"/>
                  </a:lnTo>
                  <a:lnTo>
                    <a:pt x="951" y="71"/>
                  </a:lnTo>
                  <a:lnTo>
                    <a:pt x="939" y="75"/>
                  </a:lnTo>
                  <a:lnTo>
                    <a:pt x="922" y="80"/>
                  </a:lnTo>
                  <a:lnTo>
                    <a:pt x="898" y="87"/>
                  </a:lnTo>
                  <a:lnTo>
                    <a:pt x="866" y="92"/>
                  </a:lnTo>
                  <a:lnTo>
                    <a:pt x="833" y="97"/>
                  </a:lnTo>
                  <a:lnTo>
                    <a:pt x="794" y="102"/>
                  </a:lnTo>
                  <a:lnTo>
                    <a:pt x="752" y="104"/>
                  </a:lnTo>
                  <a:lnTo>
                    <a:pt x="696" y="102"/>
                  </a:lnTo>
                  <a:lnTo>
                    <a:pt x="645" y="97"/>
                  </a:lnTo>
                  <a:lnTo>
                    <a:pt x="599" y="89"/>
                  </a:lnTo>
                  <a:lnTo>
                    <a:pt x="560" y="78"/>
                  </a:lnTo>
                  <a:lnTo>
                    <a:pt x="528" y="66"/>
                  </a:lnTo>
                  <a:lnTo>
                    <a:pt x="504" y="57"/>
                  </a:lnTo>
                  <a:lnTo>
                    <a:pt x="490" y="50"/>
                  </a:lnTo>
                  <a:lnTo>
                    <a:pt x="485" y="47"/>
                  </a:lnTo>
                  <a:lnTo>
                    <a:pt x="485" y="0"/>
                  </a:lnTo>
                  <a:lnTo>
                    <a:pt x="490" y="2"/>
                  </a:lnTo>
                  <a:lnTo>
                    <a:pt x="504" y="9"/>
                  </a:lnTo>
                  <a:lnTo>
                    <a:pt x="528" y="19"/>
                  </a:lnTo>
                  <a:lnTo>
                    <a:pt x="560" y="30"/>
                  </a:lnTo>
                  <a:lnTo>
                    <a:pt x="599" y="40"/>
                  </a:lnTo>
                  <a:lnTo>
                    <a:pt x="645" y="49"/>
                  </a:lnTo>
                  <a:lnTo>
                    <a:pt x="696" y="56"/>
                  </a:lnTo>
                  <a:lnTo>
                    <a:pt x="752" y="57"/>
                  </a:lnTo>
                  <a:lnTo>
                    <a:pt x="807" y="54"/>
                  </a:lnTo>
                  <a:lnTo>
                    <a:pt x="854" y="50"/>
                  </a:lnTo>
                  <a:lnTo>
                    <a:pt x="894" y="44"/>
                  </a:lnTo>
                  <a:lnTo>
                    <a:pt x="925" y="37"/>
                  </a:lnTo>
                  <a:lnTo>
                    <a:pt x="951" y="30"/>
                  </a:lnTo>
                  <a:lnTo>
                    <a:pt x="969" y="23"/>
                  </a:lnTo>
                  <a:lnTo>
                    <a:pt x="979" y="19"/>
                  </a:lnTo>
                  <a:lnTo>
                    <a:pt x="982" y="18"/>
                  </a:lnTo>
                  <a:lnTo>
                    <a:pt x="1050" y="248"/>
                  </a:lnTo>
                  <a:lnTo>
                    <a:pt x="1045" y="251"/>
                  </a:lnTo>
                  <a:lnTo>
                    <a:pt x="1031" y="258"/>
                  </a:lnTo>
                  <a:lnTo>
                    <a:pt x="1010" y="270"/>
                  </a:lnTo>
                  <a:lnTo>
                    <a:pt x="981" y="284"/>
                  </a:lnTo>
                  <a:lnTo>
                    <a:pt x="946" y="300"/>
                  </a:lnTo>
                  <a:lnTo>
                    <a:pt x="904" y="317"/>
                  </a:lnTo>
                  <a:lnTo>
                    <a:pt x="859" y="333"/>
                  </a:lnTo>
                  <a:lnTo>
                    <a:pt x="811" y="348"/>
                  </a:lnTo>
                  <a:lnTo>
                    <a:pt x="774" y="357"/>
                  </a:lnTo>
                  <a:lnTo>
                    <a:pt x="740" y="366"/>
                  </a:lnTo>
                  <a:lnTo>
                    <a:pt x="707" y="371"/>
                  </a:lnTo>
                  <a:lnTo>
                    <a:pt x="677" y="376"/>
                  </a:lnTo>
                  <a:lnTo>
                    <a:pt x="653" y="380"/>
                  </a:lnTo>
                  <a:lnTo>
                    <a:pt x="634" y="383"/>
                  </a:lnTo>
                  <a:lnTo>
                    <a:pt x="622" y="385"/>
                  </a:lnTo>
                  <a:lnTo>
                    <a:pt x="617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4478338" y="2636838"/>
              <a:ext cx="839787" cy="693737"/>
            </a:xfrm>
            <a:custGeom>
              <a:avLst/>
              <a:gdLst/>
              <a:ahLst/>
              <a:cxnLst>
                <a:cxn ang="0">
                  <a:pos x="427" y="125"/>
                </a:cxn>
                <a:cxn ang="0">
                  <a:pos x="428" y="114"/>
                </a:cxn>
                <a:cxn ang="0">
                  <a:pos x="427" y="97"/>
                </a:cxn>
                <a:cxn ang="0">
                  <a:pos x="418" y="75"/>
                </a:cxn>
                <a:cxn ang="0">
                  <a:pos x="401" y="59"/>
                </a:cxn>
                <a:cxn ang="0">
                  <a:pos x="378" y="50"/>
                </a:cxn>
                <a:cxn ang="0">
                  <a:pos x="359" y="49"/>
                </a:cxn>
                <a:cxn ang="0">
                  <a:pos x="343" y="54"/>
                </a:cxn>
                <a:cxn ang="0">
                  <a:pos x="331" y="45"/>
                </a:cxn>
                <a:cxn ang="0">
                  <a:pos x="317" y="24"/>
                </a:cxn>
                <a:cxn ang="0">
                  <a:pos x="298" y="9"/>
                </a:cxn>
                <a:cxn ang="0">
                  <a:pos x="274" y="2"/>
                </a:cxn>
                <a:cxn ang="0">
                  <a:pos x="251" y="0"/>
                </a:cxn>
                <a:cxn ang="0">
                  <a:pos x="236" y="3"/>
                </a:cxn>
                <a:cxn ang="0">
                  <a:pos x="220" y="12"/>
                </a:cxn>
                <a:cxn ang="0">
                  <a:pos x="206" y="21"/>
                </a:cxn>
                <a:cxn ang="0">
                  <a:pos x="198" y="26"/>
                </a:cxn>
                <a:cxn ang="0">
                  <a:pos x="187" y="26"/>
                </a:cxn>
                <a:cxn ang="0">
                  <a:pos x="172" y="26"/>
                </a:cxn>
                <a:cxn ang="0">
                  <a:pos x="154" y="31"/>
                </a:cxn>
                <a:cxn ang="0">
                  <a:pos x="139" y="40"/>
                </a:cxn>
                <a:cxn ang="0">
                  <a:pos x="127" y="54"/>
                </a:cxn>
                <a:cxn ang="0">
                  <a:pos x="118" y="59"/>
                </a:cxn>
                <a:cxn ang="0">
                  <a:pos x="109" y="59"/>
                </a:cxn>
                <a:cxn ang="0">
                  <a:pos x="92" y="61"/>
                </a:cxn>
                <a:cxn ang="0">
                  <a:pos x="73" y="69"/>
                </a:cxn>
                <a:cxn ang="0">
                  <a:pos x="57" y="85"/>
                </a:cxn>
                <a:cxn ang="0">
                  <a:pos x="49" y="104"/>
                </a:cxn>
                <a:cxn ang="0">
                  <a:pos x="47" y="120"/>
                </a:cxn>
                <a:cxn ang="0">
                  <a:pos x="49" y="126"/>
                </a:cxn>
                <a:cxn ang="0">
                  <a:pos x="30" y="140"/>
                </a:cxn>
                <a:cxn ang="0">
                  <a:pos x="4" y="175"/>
                </a:cxn>
                <a:cxn ang="0">
                  <a:pos x="4" y="220"/>
                </a:cxn>
                <a:cxn ang="0">
                  <a:pos x="30" y="255"/>
                </a:cxn>
                <a:cxn ang="0">
                  <a:pos x="50" y="267"/>
                </a:cxn>
                <a:cxn ang="0">
                  <a:pos x="50" y="267"/>
                </a:cxn>
                <a:cxn ang="0">
                  <a:pos x="52" y="284"/>
                </a:cxn>
                <a:cxn ang="0">
                  <a:pos x="66" y="315"/>
                </a:cxn>
                <a:cxn ang="0">
                  <a:pos x="76" y="331"/>
                </a:cxn>
                <a:cxn ang="0">
                  <a:pos x="76" y="340"/>
                </a:cxn>
                <a:cxn ang="0">
                  <a:pos x="78" y="357"/>
                </a:cxn>
                <a:cxn ang="0">
                  <a:pos x="89" y="383"/>
                </a:cxn>
                <a:cxn ang="0">
                  <a:pos x="109" y="404"/>
                </a:cxn>
                <a:cxn ang="0">
                  <a:pos x="135" y="414"/>
                </a:cxn>
                <a:cxn ang="0">
                  <a:pos x="163" y="414"/>
                </a:cxn>
                <a:cxn ang="0">
                  <a:pos x="186" y="407"/>
                </a:cxn>
                <a:cxn ang="0">
                  <a:pos x="208" y="409"/>
                </a:cxn>
                <a:cxn ang="0">
                  <a:pos x="232" y="421"/>
                </a:cxn>
                <a:cxn ang="0">
                  <a:pos x="258" y="431"/>
                </a:cxn>
                <a:cxn ang="0">
                  <a:pos x="286" y="437"/>
                </a:cxn>
                <a:cxn ang="0">
                  <a:pos x="336" y="433"/>
                </a:cxn>
                <a:cxn ang="0">
                  <a:pos x="397" y="407"/>
                </a:cxn>
                <a:cxn ang="0">
                  <a:pos x="442" y="362"/>
                </a:cxn>
                <a:cxn ang="0">
                  <a:pos x="468" y="301"/>
                </a:cxn>
                <a:cxn ang="0">
                  <a:pos x="529" y="241"/>
                </a:cxn>
                <a:cxn ang="0">
                  <a:pos x="524" y="229"/>
                </a:cxn>
                <a:cxn ang="0">
                  <a:pos x="505" y="201"/>
                </a:cxn>
                <a:cxn ang="0">
                  <a:pos x="472" y="165"/>
                </a:cxn>
                <a:cxn ang="0">
                  <a:pos x="425" y="128"/>
                </a:cxn>
              </a:cxnLst>
              <a:rect l="0" t="0" r="r" b="b"/>
              <a:pathLst>
                <a:path w="529" h="437">
                  <a:moveTo>
                    <a:pt x="425" y="128"/>
                  </a:moveTo>
                  <a:lnTo>
                    <a:pt x="427" y="125"/>
                  </a:lnTo>
                  <a:lnTo>
                    <a:pt x="427" y="120"/>
                  </a:lnTo>
                  <a:lnTo>
                    <a:pt x="428" y="114"/>
                  </a:lnTo>
                  <a:lnTo>
                    <a:pt x="428" y="109"/>
                  </a:lnTo>
                  <a:lnTo>
                    <a:pt x="427" y="97"/>
                  </a:lnTo>
                  <a:lnTo>
                    <a:pt x="423" y="85"/>
                  </a:lnTo>
                  <a:lnTo>
                    <a:pt x="418" y="75"/>
                  </a:lnTo>
                  <a:lnTo>
                    <a:pt x="411" y="66"/>
                  </a:lnTo>
                  <a:lnTo>
                    <a:pt x="401" y="59"/>
                  </a:lnTo>
                  <a:lnTo>
                    <a:pt x="390" y="54"/>
                  </a:lnTo>
                  <a:lnTo>
                    <a:pt x="378" y="50"/>
                  </a:lnTo>
                  <a:lnTo>
                    <a:pt x="366" y="49"/>
                  </a:lnTo>
                  <a:lnTo>
                    <a:pt x="359" y="49"/>
                  </a:lnTo>
                  <a:lnTo>
                    <a:pt x="350" y="50"/>
                  </a:lnTo>
                  <a:lnTo>
                    <a:pt x="343" y="54"/>
                  </a:lnTo>
                  <a:lnTo>
                    <a:pt x="335" y="57"/>
                  </a:lnTo>
                  <a:lnTo>
                    <a:pt x="331" y="45"/>
                  </a:lnTo>
                  <a:lnTo>
                    <a:pt x="324" y="35"/>
                  </a:lnTo>
                  <a:lnTo>
                    <a:pt x="317" y="24"/>
                  </a:lnTo>
                  <a:lnTo>
                    <a:pt x="309" y="16"/>
                  </a:lnTo>
                  <a:lnTo>
                    <a:pt x="298" y="9"/>
                  </a:lnTo>
                  <a:lnTo>
                    <a:pt x="286" y="3"/>
                  </a:lnTo>
                  <a:lnTo>
                    <a:pt x="274" y="2"/>
                  </a:lnTo>
                  <a:lnTo>
                    <a:pt x="260" y="0"/>
                  </a:lnTo>
                  <a:lnTo>
                    <a:pt x="251" y="0"/>
                  </a:lnTo>
                  <a:lnTo>
                    <a:pt x="243" y="2"/>
                  </a:lnTo>
                  <a:lnTo>
                    <a:pt x="236" y="3"/>
                  </a:lnTo>
                  <a:lnTo>
                    <a:pt x="227" y="7"/>
                  </a:lnTo>
                  <a:lnTo>
                    <a:pt x="220" y="12"/>
                  </a:lnTo>
                  <a:lnTo>
                    <a:pt x="213" y="16"/>
                  </a:lnTo>
                  <a:lnTo>
                    <a:pt x="206" y="21"/>
                  </a:lnTo>
                  <a:lnTo>
                    <a:pt x="201" y="28"/>
                  </a:lnTo>
                  <a:lnTo>
                    <a:pt x="198" y="26"/>
                  </a:lnTo>
                  <a:lnTo>
                    <a:pt x="193" y="26"/>
                  </a:lnTo>
                  <a:lnTo>
                    <a:pt x="187" y="26"/>
                  </a:lnTo>
                  <a:lnTo>
                    <a:pt x="182" y="26"/>
                  </a:lnTo>
                  <a:lnTo>
                    <a:pt x="172" y="26"/>
                  </a:lnTo>
                  <a:lnTo>
                    <a:pt x="163" y="28"/>
                  </a:lnTo>
                  <a:lnTo>
                    <a:pt x="154" y="31"/>
                  </a:lnTo>
                  <a:lnTo>
                    <a:pt x="147" y="35"/>
                  </a:lnTo>
                  <a:lnTo>
                    <a:pt x="139" y="40"/>
                  </a:lnTo>
                  <a:lnTo>
                    <a:pt x="132" y="47"/>
                  </a:lnTo>
                  <a:lnTo>
                    <a:pt x="127" y="54"/>
                  </a:lnTo>
                  <a:lnTo>
                    <a:pt x="121" y="61"/>
                  </a:lnTo>
                  <a:lnTo>
                    <a:pt x="118" y="59"/>
                  </a:lnTo>
                  <a:lnTo>
                    <a:pt x="113" y="59"/>
                  </a:lnTo>
                  <a:lnTo>
                    <a:pt x="109" y="59"/>
                  </a:lnTo>
                  <a:lnTo>
                    <a:pt x="104" y="59"/>
                  </a:lnTo>
                  <a:lnTo>
                    <a:pt x="92" y="61"/>
                  </a:lnTo>
                  <a:lnTo>
                    <a:pt x="82" y="64"/>
                  </a:lnTo>
                  <a:lnTo>
                    <a:pt x="73" y="69"/>
                  </a:lnTo>
                  <a:lnTo>
                    <a:pt x="64" y="76"/>
                  </a:lnTo>
                  <a:lnTo>
                    <a:pt x="57" y="85"/>
                  </a:lnTo>
                  <a:lnTo>
                    <a:pt x="52" y="94"/>
                  </a:lnTo>
                  <a:lnTo>
                    <a:pt x="49" y="104"/>
                  </a:lnTo>
                  <a:lnTo>
                    <a:pt x="47" y="116"/>
                  </a:lnTo>
                  <a:lnTo>
                    <a:pt x="47" y="120"/>
                  </a:lnTo>
                  <a:lnTo>
                    <a:pt x="49" y="123"/>
                  </a:lnTo>
                  <a:lnTo>
                    <a:pt x="49" y="126"/>
                  </a:lnTo>
                  <a:lnTo>
                    <a:pt x="49" y="130"/>
                  </a:lnTo>
                  <a:lnTo>
                    <a:pt x="30" y="140"/>
                  </a:lnTo>
                  <a:lnTo>
                    <a:pt x="14" y="156"/>
                  </a:lnTo>
                  <a:lnTo>
                    <a:pt x="4" y="175"/>
                  </a:lnTo>
                  <a:lnTo>
                    <a:pt x="0" y="198"/>
                  </a:lnTo>
                  <a:lnTo>
                    <a:pt x="4" y="220"/>
                  </a:lnTo>
                  <a:lnTo>
                    <a:pt x="14" y="241"/>
                  </a:lnTo>
                  <a:lnTo>
                    <a:pt x="30" y="255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50" y="267"/>
                  </a:lnTo>
                  <a:lnTo>
                    <a:pt x="50" y="267"/>
                  </a:lnTo>
                  <a:lnTo>
                    <a:pt x="50" y="267"/>
                  </a:lnTo>
                  <a:lnTo>
                    <a:pt x="52" y="284"/>
                  </a:lnTo>
                  <a:lnTo>
                    <a:pt x="57" y="301"/>
                  </a:lnTo>
                  <a:lnTo>
                    <a:pt x="66" y="315"/>
                  </a:lnTo>
                  <a:lnTo>
                    <a:pt x="78" y="327"/>
                  </a:lnTo>
                  <a:lnTo>
                    <a:pt x="76" y="331"/>
                  </a:lnTo>
                  <a:lnTo>
                    <a:pt x="76" y="334"/>
                  </a:lnTo>
                  <a:lnTo>
                    <a:pt x="76" y="340"/>
                  </a:lnTo>
                  <a:lnTo>
                    <a:pt x="76" y="343"/>
                  </a:lnTo>
                  <a:lnTo>
                    <a:pt x="78" y="357"/>
                  </a:lnTo>
                  <a:lnTo>
                    <a:pt x="82" y="371"/>
                  </a:lnTo>
                  <a:lnTo>
                    <a:pt x="89" y="383"/>
                  </a:lnTo>
                  <a:lnTo>
                    <a:pt x="97" y="395"/>
                  </a:lnTo>
                  <a:lnTo>
                    <a:pt x="109" y="404"/>
                  </a:lnTo>
                  <a:lnTo>
                    <a:pt x="121" y="411"/>
                  </a:lnTo>
                  <a:lnTo>
                    <a:pt x="135" y="414"/>
                  </a:lnTo>
                  <a:lnTo>
                    <a:pt x="149" y="416"/>
                  </a:lnTo>
                  <a:lnTo>
                    <a:pt x="163" y="414"/>
                  </a:lnTo>
                  <a:lnTo>
                    <a:pt x="175" y="412"/>
                  </a:lnTo>
                  <a:lnTo>
                    <a:pt x="186" y="407"/>
                  </a:lnTo>
                  <a:lnTo>
                    <a:pt x="196" y="400"/>
                  </a:lnTo>
                  <a:lnTo>
                    <a:pt x="208" y="409"/>
                  </a:lnTo>
                  <a:lnTo>
                    <a:pt x="219" y="416"/>
                  </a:lnTo>
                  <a:lnTo>
                    <a:pt x="232" y="421"/>
                  </a:lnTo>
                  <a:lnTo>
                    <a:pt x="245" y="426"/>
                  </a:lnTo>
                  <a:lnTo>
                    <a:pt x="258" y="431"/>
                  </a:lnTo>
                  <a:lnTo>
                    <a:pt x="272" y="435"/>
                  </a:lnTo>
                  <a:lnTo>
                    <a:pt x="286" y="437"/>
                  </a:lnTo>
                  <a:lnTo>
                    <a:pt x="302" y="437"/>
                  </a:lnTo>
                  <a:lnTo>
                    <a:pt x="336" y="433"/>
                  </a:lnTo>
                  <a:lnTo>
                    <a:pt x="368" y="423"/>
                  </a:lnTo>
                  <a:lnTo>
                    <a:pt x="397" y="407"/>
                  </a:lnTo>
                  <a:lnTo>
                    <a:pt x="421" y="386"/>
                  </a:lnTo>
                  <a:lnTo>
                    <a:pt x="442" y="362"/>
                  </a:lnTo>
                  <a:lnTo>
                    <a:pt x="458" y="333"/>
                  </a:lnTo>
                  <a:lnTo>
                    <a:pt x="468" y="301"/>
                  </a:lnTo>
                  <a:lnTo>
                    <a:pt x="472" y="267"/>
                  </a:lnTo>
                  <a:lnTo>
                    <a:pt x="529" y="241"/>
                  </a:lnTo>
                  <a:lnTo>
                    <a:pt x="527" y="237"/>
                  </a:lnTo>
                  <a:lnTo>
                    <a:pt x="524" y="229"/>
                  </a:lnTo>
                  <a:lnTo>
                    <a:pt x="515" y="217"/>
                  </a:lnTo>
                  <a:lnTo>
                    <a:pt x="505" y="201"/>
                  </a:lnTo>
                  <a:lnTo>
                    <a:pt x="489" y="184"/>
                  </a:lnTo>
                  <a:lnTo>
                    <a:pt x="472" y="165"/>
                  </a:lnTo>
                  <a:lnTo>
                    <a:pt x="451" y="146"/>
                  </a:lnTo>
                  <a:lnTo>
                    <a:pt x="425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4627563" y="3673475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4238625" y="3311525"/>
              <a:ext cx="554037" cy="1512887"/>
            </a:xfrm>
            <a:custGeom>
              <a:avLst/>
              <a:gdLst/>
              <a:ahLst/>
              <a:cxnLst>
                <a:cxn ang="0">
                  <a:pos x="175" y="17"/>
                </a:cxn>
                <a:cxn ang="0">
                  <a:pos x="111" y="62"/>
                </a:cxn>
                <a:cxn ang="0">
                  <a:pos x="51" y="121"/>
                </a:cxn>
                <a:cxn ang="0">
                  <a:pos x="9" y="202"/>
                </a:cxn>
                <a:cxn ang="0">
                  <a:pos x="0" y="325"/>
                </a:cxn>
                <a:cxn ang="0">
                  <a:pos x="30" y="438"/>
                </a:cxn>
                <a:cxn ang="0">
                  <a:pos x="85" y="511"/>
                </a:cxn>
                <a:cxn ang="0">
                  <a:pos x="153" y="557"/>
                </a:cxn>
                <a:cxn ang="0">
                  <a:pos x="170" y="953"/>
                </a:cxn>
                <a:cxn ang="0">
                  <a:pos x="217" y="911"/>
                </a:cxn>
                <a:cxn ang="0">
                  <a:pos x="220" y="693"/>
                </a:cxn>
                <a:cxn ang="0">
                  <a:pos x="246" y="594"/>
                </a:cxn>
                <a:cxn ang="0">
                  <a:pos x="292" y="599"/>
                </a:cxn>
                <a:cxn ang="0">
                  <a:pos x="326" y="601"/>
                </a:cxn>
                <a:cxn ang="0">
                  <a:pos x="345" y="599"/>
                </a:cxn>
                <a:cxn ang="0">
                  <a:pos x="349" y="393"/>
                </a:cxn>
                <a:cxn ang="0">
                  <a:pos x="335" y="389"/>
                </a:cxn>
                <a:cxn ang="0">
                  <a:pos x="305" y="374"/>
                </a:cxn>
                <a:cxn ang="0">
                  <a:pos x="274" y="346"/>
                </a:cxn>
                <a:cxn ang="0">
                  <a:pos x="253" y="298"/>
                </a:cxn>
                <a:cxn ang="0">
                  <a:pos x="245" y="242"/>
                </a:cxn>
                <a:cxn ang="0">
                  <a:pos x="245" y="228"/>
                </a:cxn>
                <a:cxn ang="0">
                  <a:pos x="207" y="259"/>
                </a:cxn>
                <a:cxn ang="0">
                  <a:pos x="212" y="330"/>
                </a:cxn>
                <a:cxn ang="0">
                  <a:pos x="241" y="382"/>
                </a:cxn>
                <a:cxn ang="0">
                  <a:pos x="267" y="405"/>
                </a:cxn>
                <a:cxn ang="0">
                  <a:pos x="290" y="421"/>
                </a:cxn>
                <a:cxn ang="0">
                  <a:pos x="304" y="428"/>
                </a:cxn>
                <a:cxn ang="0">
                  <a:pos x="305" y="547"/>
                </a:cxn>
                <a:cxn ang="0">
                  <a:pos x="266" y="545"/>
                </a:cxn>
                <a:cxn ang="0">
                  <a:pos x="177" y="523"/>
                </a:cxn>
                <a:cxn ang="0">
                  <a:pos x="87" y="454"/>
                </a:cxn>
                <a:cxn ang="0">
                  <a:pos x="40" y="310"/>
                </a:cxn>
                <a:cxn ang="0">
                  <a:pos x="58" y="202"/>
                </a:cxn>
                <a:cxn ang="0">
                  <a:pos x="108" y="123"/>
                </a:cxn>
                <a:cxn ang="0">
                  <a:pos x="175" y="67"/>
                </a:cxn>
                <a:cxn ang="0">
                  <a:pos x="245" y="31"/>
                </a:cxn>
                <a:cxn ang="0">
                  <a:pos x="222" y="17"/>
                </a:cxn>
                <a:cxn ang="0">
                  <a:pos x="205" y="0"/>
                </a:cxn>
              </a:cxnLst>
              <a:rect l="0" t="0" r="r" b="b"/>
              <a:pathLst>
                <a:path w="349" h="953">
                  <a:moveTo>
                    <a:pt x="205" y="0"/>
                  </a:moveTo>
                  <a:lnTo>
                    <a:pt x="175" y="17"/>
                  </a:lnTo>
                  <a:lnTo>
                    <a:pt x="142" y="38"/>
                  </a:lnTo>
                  <a:lnTo>
                    <a:pt x="111" y="62"/>
                  </a:lnTo>
                  <a:lnTo>
                    <a:pt x="80" y="90"/>
                  </a:lnTo>
                  <a:lnTo>
                    <a:pt x="51" y="121"/>
                  </a:lnTo>
                  <a:lnTo>
                    <a:pt x="26" y="159"/>
                  </a:lnTo>
                  <a:lnTo>
                    <a:pt x="9" y="202"/>
                  </a:lnTo>
                  <a:lnTo>
                    <a:pt x="0" y="251"/>
                  </a:lnTo>
                  <a:lnTo>
                    <a:pt x="0" y="325"/>
                  </a:lnTo>
                  <a:lnTo>
                    <a:pt x="11" y="388"/>
                  </a:lnTo>
                  <a:lnTo>
                    <a:pt x="30" y="438"/>
                  </a:lnTo>
                  <a:lnTo>
                    <a:pt x="56" y="479"/>
                  </a:lnTo>
                  <a:lnTo>
                    <a:pt x="85" y="511"/>
                  </a:lnTo>
                  <a:lnTo>
                    <a:pt x="120" y="537"/>
                  </a:lnTo>
                  <a:lnTo>
                    <a:pt x="153" y="557"/>
                  </a:lnTo>
                  <a:lnTo>
                    <a:pt x="186" y="573"/>
                  </a:lnTo>
                  <a:lnTo>
                    <a:pt x="170" y="953"/>
                  </a:lnTo>
                  <a:lnTo>
                    <a:pt x="217" y="953"/>
                  </a:lnTo>
                  <a:lnTo>
                    <a:pt x="217" y="911"/>
                  </a:lnTo>
                  <a:lnTo>
                    <a:pt x="219" y="812"/>
                  </a:lnTo>
                  <a:lnTo>
                    <a:pt x="220" y="693"/>
                  </a:lnTo>
                  <a:lnTo>
                    <a:pt x="222" y="587"/>
                  </a:lnTo>
                  <a:lnTo>
                    <a:pt x="246" y="594"/>
                  </a:lnTo>
                  <a:lnTo>
                    <a:pt x="271" y="597"/>
                  </a:lnTo>
                  <a:lnTo>
                    <a:pt x="292" y="599"/>
                  </a:lnTo>
                  <a:lnTo>
                    <a:pt x="311" y="601"/>
                  </a:lnTo>
                  <a:lnTo>
                    <a:pt x="326" y="601"/>
                  </a:lnTo>
                  <a:lnTo>
                    <a:pt x="338" y="601"/>
                  </a:lnTo>
                  <a:lnTo>
                    <a:pt x="345" y="599"/>
                  </a:lnTo>
                  <a:lnTo>
                    <a:pt x="349" y="599"/>
                  </a:lnTo>
                  <a:lnTo>
                    <a:pt x="349" y="393"/>
                  </a:lnTo>
                  <a:lnTo>
                    <a:pt x="345" y="391"/>
                  </a:lnTo>
                  <a:lnTo>
                    <a:pt x="335" y="389"/>
                  </a:lnTo>
                  <a:lnTo>
                    <a:pt x="321" y="382"/>
                  </a:lnTo>
                  <a:lnTo>
                    <a:pt x="305" y="374"/>
                  </a:lnTo>
                  <a:lnTo>
                    <a:pt x="288" y="362"/>
                  </a:lnTo>
                  <a:lnTo>
                    <a:pt x="274" y="346"/>
                  </a:lnTo>
                  <a:lnTo>
                    <a:pt x="260" y="324"/>
                  </a:lnTo>
                  <a:lnTo>
                    <a:pt x="253" y="298"/>
                  </a:lnTo>
                  <a:lnTo>
                    <a:pt x="248" y="263"/>
                  </a:lnTo>
                  <a:lnTo>
                    <a:pt x="245" y="242"/>
                  </a:lnTo>
                  <a:lnTo>
                    <a:pt x="245" y="232"/>
                  </a:lnTo>
                  <a:lnTo>
                    <a:pt x="245" y="228"/>
                  </a:lnTo>
                  <a:lnTo>
                    <a:pt x="208" y="247"/>
                  </a:lnTo>
                  <a:lnTo>
                    <a:pt x="207" y="259"/>
                  </a:lnTo>
                  <a:lnTo>
                    <a:pt x="207" y="291"/>
                  </a:lnTo>
                  <a:lnTo>
                    <a:pt x="212" y="330"/>
                  </a:lnTo>
                  <a:lnTo>
                    <a:pt x="229" y="367"/>
                  </a:lnTo>
                  <a:lnTo>
                    <a:pt x="241" y="382"/>
                  </a:lnTo>
                  <a:lnTo>
                    <a:pt x="255" y="395"/>
                  </a:lnTo>
                  <a:lnTo>
                    <a:pt x="267" y="405"/>
                  </a:lnTo>
                  <a:lnTo>
                    <a:pt x="279" y="414"/>
                  </a:lnTo>
                  <a:lnTo>
                    <a:pt x="290" y="421"/>
                  </a:lnTo>
                  <a:lnTo>
                    <a:pt x="298" y="424"/>
                  </a:lnTo>
                  <a:lnTo>
                    <a:pt x="304" y="428"/>
                  </a:lnTo>
                  <a:lnTo>
                    <a:pt x="305" y="428"/>
                  </a:lnTo>
                  <a:lnTo>
                    <a:pt x="305" y="547"/>
                  </a:lnTo>
                  <a:lnTo>
                    <a:pt x="295" y="547"/>
                  </a:lnTo>
                  <a:lnTo>
                    <a:pt x="266" y="545"/>
                  </a:lnTo>
                  <a:lnTo>
                    <a:pt x="224" y="538"/>
                  </a:lnTo>
                  <a:lnTo>
                    <a:pt x="177" y="523"/>
                  </a:lnTo>
                  <a:lnTo>
                    <a:pt x="129" y="495"/>
                  </a:lnTo>
                  <a:lnTo>
                    <a:pt x="87" y="454"/>
                  </a:lnTo>
                  <a:lnTo>
                    <a:pt x="56" y="393"/>
                  </a:lnTo>
                  <a:lnTo>
                    <a:pt x="40" y="310"/>
                  </a:lnTo>
                  <a:lnTo>
                    <a:pt x="44" y="253"/>
                  </a:lnTo>
                  <a:lnTo>
                    <a:pt x="58" y="202"/>
                  </a:lnTo>
                  <a:lnTo>
                    <a:pt x="78" y="161"/>
                  </a:lnTo>
                  <a:lnTo>
                    <a:pt x="108" y="123"/>
                  </a:lnTo>
                  <a:lnTo>
                    <a:pt x="141" y="93"/>
                  </a:lnTo>
                  <a:lnTo>
                    <a:pt x="175" y="67"/>
                  </a:lnTo>
                  <a:lnTo>
                    <a:pt x="210" y="46"/>
                  </a:lnTo>
                  <a:lnTo>
                    <a:pt x="245" y="31"/>
                  </a:lnTo>
                  <a:lnTo>
                    <a:pt x="233" y="26"/>
                  </a:lnTo>
                  <a:lnTo>
                    <a:pt x="222" y="17"/>
                  </a:lnTo>
                  <a:lnTo>
                    <a:pt x="214" y="1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4857750" y="3684588"/>
              <a:ext cx="407987" cy="625475"/>
            </a:xfrm>
            <a:custGeom>
              <a:avLst/>
              <a:gdLst/>
              <a:ahLst/>
              <a:cxnLst>
                <a:cxn ang="0">
                  <a:pos x="220" y="47"/>
                </a:cxn>
                <a:cxn ang="0">
                  <a:pos x="179" y="47"/>
                </a:cxn>
                <a:cxn ang="0">
                  <a:pos x="179" y="18"/>
                </a:cxn>
                <a:cxn ang="0">
                  <a:pos x="146" y="18"/>
                </a:cxn>
                <a:cxn ang="0">
                  <a:pos x="144" y="11"/>
                </a:cxn>
                <a:cxn ang="0">
                  <a:pos x="139" y="5"/>
                </a:cxn>
                <a:cxn ang="0">
                  <a:pos x="132" y="2"/>
                </a:cxn>
                <a:cxn ang="0">
                  <a:pos x="125" y="0"/>
                </a:cxn>
                <a:cxn ang="0">
                  <a:pos x="118" y="2"/>
                </a:cxn>
                <a:cxn ang="0">
                  <a:pos x="113" y="5"/>
                </a:cxn>
                <a:cxn ang="0">
                  <a:pos x="108" y="11"/>
                </a:cxn>
                <a:cxn ang="0">
                  <a:pos x="106" y="18"/>
                </a:cxn>
                <a:cxn ang="0">
                  <a:pos x="73" y="18"/>
                </a:cxn>
                <a:cxn ang="0">
                  <a:pos x="73" y="47"/>
                </a:cxn>
                <a:cxn ang="0">
                  <a:pos x="37" y="47"/>
                </a:cxn>
                <a:cxn ang="0">
                  <a:pos x="23" y="50"/>
                </a:cxn>
                <a:cxn ang="0">
                  <a:pos x="11" y="57"/>
                </a:cxn>
                <a:cxn ang="0">
                  <a:pos x="4" y="69"/>
                </a:cxn>
                <a:cxn ang="0">
                  <a:pos x="0" y="83"/>
                </a:cxn>
                <a:cxn ang="0">
                  <a:pos x="0" y="177"/>
                </a:cxn>
                <a:cxn ang="0">
                  <a:pos x="12" y="172"/>
                </a:cxn>
                <a:cxn ang="0">
                  <a:pos x="30" y="167"/>
                </a:cxn>
                <a:cxn ang="0">
                  <a:pos x="47" y="161"/>
                </a:cxn>
                <a:cxn ang="0">
                  <a:pos x="64" y="158"/>
                </a:cxn>
                <a:cxn ang="0">
                  <a:pos x="84" y="153"/>
                </a:cxn>
                <a:cxn ang="0">
                  <a:pos x="99" y="151"/>
                </a:cxn>
                <a:cxn ang="0">
                  <a:pos x="113" y="151"/>
                </a:cxn>
                <a:cxn ang="0">
                  <a:pos x="123" y="154"/>
                </a:cxn>
                <a:cxn ang="0">
                  <a:pos x="139" y="173"/>
                </a:cxn>
                <a:cxn ang="0">
                  <a:pos x="142" y="201"/>
                </a:cxn>
                <a:cxn ang="0">
                  <a:pos x="134" y="231"/>
                </a:cxn>
                <a:cxn ang="0">
                  <a:pos x="110" y="255"/>
                </a:cxn>
                <a:cxn ang="0">
                  <a:pos x="94" y="264"/>
                </a:cxn>
                <a:cxn ang="0">
                  <a:pos x="78" y="270"/>
                </a:cxn>
                <a:cxn ang="0">
                  <a:pos x="66" y="277"/>
                </a:cxn>
                <a:cxn ang="0">
                  <a:pos x="54" y="283"/>
                </a:cxn>
                <a:cxn ang="0">
                  <a:pos x="45" y="288"/>
                </a:cxn>
                <a:cxn ang="0">
                  <a:pos x="38" y="291"/>
                </a:cxn>
                <a:cxn ang="0">
                  <a:pos x="35" y="293"/>
                </a:cxn>
                <a:cxn ang="0">
                  <a:pos x="33" y="293"/>
                </a:cxn>
                <a:cxn ang="0">
                  <a:pos x="0" y="340"/>
                </a:cxn>
                <a:cxn ang="0">
                  <a:pos x="0" y="357"/>
                </a:cxn>
                <a:cxn ang="0">
                  <a:pos x="4" y="371"/>
                </a:cxn>
                <a:cxn ang="0">
                  <a:pos x="11" y="383"/>
                </a:cxn>
                <a:cxn ang="0">
                  <a:pos x="23" y="390"/>
                </a:cxn>
                <a:cxn ang="0">
                  <a:pos x="37" y="394"/>
                </a:cxn>
                <a:cxn ang="0">
                  <a:pos x="220" y="394"/>
                </a:cxn>
                <a:cxn ang="0">
                  <a:pos x="234" y="390"/>
                </a:cxn>
                <a:cxn ang="0">
                  <a:pos x="246" y="383"/>
                </a:cxn>
                <a:cxn ang="0">
                  <a:pos x="253" y="371"/>
                </a:cxn>
                <a:cxn ang="0">
                  <a:pos x="257" y="357"/>
                </a:cxn>
                <a:cxn ang="0">
                  <a:pos x="257" y="83"/>
                </a:cxn>
                <a:cxn ang="0">
                  <a:pos x="253" y="69"/>
                </a:cxn>
                <a:cxn ang="0">
                  <a:pos x="246" y="57"/>
                </a:cxn>
                <a:cxn ang="0">
                  <a:pos x="234" y="50"/>
                </a:cxn>
                <a:cxn ang="0">
                  <a:pos x="220" y="47"/>
                </a:cxn>
              </a:cxnLst>
              <a:rect l="0" t="0" r="r" b="b"/>
              <a:pathLst>
                <a:path w="257" h="394">
                  <a:moveTo>
                    <a:pt x="220" y="47"/>
                  </a:moveTo>
                  <a:lnTo>
                    <a:pt x="179" y="47"/>
                  </a:lnTo>
                  <a:lnTo>
                    <a:pt x="179" y="18"/>
                  </a:lnTo>
                  <a:lnTo>
                    <a:pt x="146" y="18"/>
                  </a:lnTo>
                  <a:lnTo>
                    <a:pt x="144" y="11"/>
                  </a:lnTo>
                  <a:lnTo>
                    <a:pt x="139" y="5"/>
                  </a:lnTo>
                  <a:lnTo>
                    <a:pt x="132" y="2"/>
                  </a:lnTo>
                  <a:lnTo>
                    <a:pt x="125" y="0"/>
                  </a:lnTo>
                  <a:lnTo>
                    <a:pt x="118" y="2"/>
                  </a:lnTo>
                  <a:lnTo>
                    <a:pt x="113" y="5"/>
                  </a:lnTo>
                  <a:lnTo>
                    <a:pt x="108" y="11"/>
                  </a:lnTo>
                  <a:lnTo>
                    <a:pt x="106" y="18"/>
                  </a:lnTo>
                  <a:lnTo>
                    <a:pt x="73" y="18"/>
                  </a:lnTo>
                  <a:lnTo>
                    <a:pt x="73" y="47"/>
                  </a:lnTo>
                  <a:lnTo>
                    <a:pt x="37" y="47"/>
                  </a:lnTo>
                  <a:lnTo>
                    <a:pt x="23" y="50"/>
                  </a:lnTo>
                  <a:lnTo>
                    <a:pt x="11" y="57"/>
                  </a:lnTo>
                  <a:lnTo>
                    <a:pt x="4" y="69"/>
                  </a:lnTo>
                  <a:lnTo>
                    <a:pt x="0" y="83"/>
                  </a:lnTo>
                  <a:lnTo>
                    <a:pt x="0" y="177"/>
                  </a:lnTo>
                  <a:lnTo>
                    <a:pt x="12" y="172"/>
                  </a:lnTo>
                  <a:lnTo>
                    <a:pt x="30" y="167"/>
                  </a:lnTo>
                  <a:lnTo>
                    <a:pt x="47" y="161"/>
                  </a:lnTo>
                  <a:lnTo>
                    <a:pt x="64" y="158"/>
                  </a:lnTo>
                  <a:lnTo>
                    <a:pt x="84" y="153"/>
                  </a:lnTo>
                  <a:lnTo>
                    <a:pt x="99" y="151"/>
                  </a:lnTo>
                  <a:lnTo>
                    <a:pt x="113" y="151"/>
                  </a:lnTo>
                  <a:lnTo>
                    <a:pt x="123" y="154"/>
                  </a:lnTo>
                  <a:lnTo>
                    <a:pt x="139" y="173"/>
                  </a:lnTo>
                  <a:lnTo>
                    <a:pt x="142" y="201"/>
                  </a:lnTo>
                  <a:lnTo>
                    <a:pt x="134" y="231"/>
                  </a:lnTo>
                  <a:lnTo>
                    <a:pt x="110" y="255"/>
                  </a:lnTo>
                  <a:lnTo>
                    <a:pt x="94" y="264"/>
                  </a:lnTo>
                  <a:lnTo>
                    <a:pt x="78" y="270"/>
                  </a:lnTo>
                  <a:lnTo>
                    <a:pt x="66" y="277"/>
                  </a:lnTo>
                  <a:lnTo>
                    <a:pt x="54" y="283"/>
                  </a:lnTo>
                  <a:lnTo>
                    <a:pt x="45" y="288"/>
                  </a:lnTo>
                  <a:lnTo>
                    <a:pt x="38" y="291"/>
                  </a:lnTo>
                  <a:lnTo>
                    <a:pt x="35" y="293"/>
                  </a:lnTo>
                  <a:lnTo>
                    <a:pt x="33" y="293"/>
                  </a:lnTo>
                  <a:lnTo>
                    <a:pt x="0" y="340"/>
                  </a:lnTo>
                  <a:lnTo>
                    <a:pt x="0" y="357"/>
                  </a:lnTo>
                  <a:lnTo>
                    <a:pt x="4" y="371"/>
                  </a:lnTo>
                  <a:lnTo>
                    <a:pt x="11" y="383"/>
                  </a:lnTo>
                  <a:lnTo>
                    <a:pt x="23" y="390"/>
                  </a:lnTo>
                  <a:lnTo>
                    <a:pt x="37" y="394"/>
                  </a:lnTo>
                  <a:lnTo>
                    <a:pt x="220" y="394"/>
                  </a:lnTo>
                  <a:lnTo>
                    <a:pt x="234" y="390"/>
                  </a:lnTo>
                  <a:lnTo>
                    <a:pt x="246" y="383"/>
                  </a:lnTo>
                  <a:lnTo>
                    <a:pt x="253" y="371"/>
                  </a:lnTo>
                  <a:lnTo>
                    <a:pt x="257" y="357"/>
                  </a:lnTo>
                  <a:lnTo>
                    <a:pt x="257" y="83"/>
                  </a:lnTo>
                  <a:lnTo>
                    <a:pt x="253" y="69"/>
                  </a:lnTo>
                  <a:lnTo>
                    <a:pt x="246" y="57"/>
                  </a:lnTo>
                  <a:lnTo>
                    <a:pt x="234" y="50"/>
                  </a:lnTo>
                  <a:lnTo>
                    <a:pt x="22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4745038" y="3343275"/>
              <a:ext cx="407987" cy="29686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30"/>
                </a:cxn>
                <a:cxn ang="0">
                  <a:pos x="9" y="38"/>
                </a:cxn>
                <a:cxn ang="0">
                  <a:pos x="18" y="49"/>
                </a:cxn>
                <a:cxn ang="0">
                  <a:pos x="30" y="61"/>
                </a:cxn>
                <a:cxn ang="0">
                  <a:pos x="44" y="77"/>
                </a:cxn>
                <a:cxn ang="0">
                  <a:pos x="59" y="94"/>
                </a:cxn>
                <a:cxn ang="0">
                  <a:pos x="77" y="109"/>
                </a:cxn>
                <a:cxn ang="0">
                  <a:pos x="92" y="125"/>
                </a:cxn>
                <a:cxn ang="0">
                  <a:pos x="108" y="139"/>
                </a:cxn>
                <a:cxn ang="0">
                  <a:pos x="122" y="151"/>
                </a:cxn>
                <a:cxn ang="0">
                  <a:pos x="135" y="161"/>
                </a:cxn>
                <a:cxn ang="0">
                  <a:pos x="148" y="172"/>
                </a:cxn>
                <a:cxn ang="0">
                  <a:pos x="158" y="179"/>
                </a:cxn>
                <a:cxn ang="0">
                  <a:pos x="165" y="184"/>
                </a:cxn>
                <a:cxn ang="0">
                  <a:pos x="170" y="186"/>
                </a:cxn>
                <a:cxn ang="0">
                  <a:pos x="172" y="187"/>
                </a:cxn>
                <a:cxn ang="0">
                  <a:pos x="177" y="182"/>
                </a:cxn>
                <a:cxn ang="0">
                  <a:pos x="187" y="167"/>
                </a:cxn>
                <a:cxn ang="0">
                  <a:pos x="203" y="141"/>
                </a:cxn>
                <a:cxn ang="0">
                  <a:pos x="220" y="103"/>
                </a:cxn>
                <a:cxn ang="0">
                  <a:pos x="241" y="44"/>
                </a:cxn>
                <a:cxn ang="0">
                  <a:pos x="252" y="12"/>
                </a:cxn>
                <a:cxn ang="0">
                  <a:pos x="257" y="2"/>
                </a:cxn>
                <a:cxn ang="0">
                  <a:pos x="257" y="0"/>
                </a:cxn>
                <a:cxn ang="0">
                  <a:pos x="181" y="59"/>
                </a:cxn>
                <a:cxn ang="0">
                  <a:pos x="165" y="104"/>
                </a:cxn>
                <a:cxn ang="0">
                  <a:pos x="149" y="63"/>
                </a:cxn>
                <a:cxn ang="0">
                  <a:pos x="148" y="63"/>
                </a:cxn>
                <a:cxn ang="0">
                  <a:pos x="141" y="63"/>
                </a:cxn>
                <a:cxn ang="0">
                  <a:pos x="132" y="61"/>
                </a:cxn>
                <a:cxn ang="0">
                  <a:pos x="122" y="59"/>
                </a:cxn>
                <a:cxn ang="0">
                  <a:pos x="109" y="57"/>
                </a:cxn>
                <a:cxn ang="0">
                  <a:pos x="96" y="56"/>
                </a:cxn>
                <a:cxn ang="0">
                  <a:pos x="83" y="54"/>
                </a:cxn>
                <a:cxn ang="0">
                  <a:pos x="71" y="51"/>
                </a:cxn>
                <a:cxn ang="0">
                  <a:pos x="61" y="47"/>
                </a:cxn>
                <a:cxn ang="0">
                  <a:pos x="49" y="44"/>
                </a:cxn>
                <a:cxn ang="0">
                  <a:pos x="37" y="40"/>
                </a:cxn>
                <a:cxn ang="0">
                  <a:pos x="26" y="37"/>
                </a:cxn>
                <a:cxn ang="0">
                  <a:pos x="16" y="33"/>
                </a:cxn>
                <a:cxn ang="0">
                  <a:pos x="7" y="30"/>
                </a:cxn>
                <a:cxn ang="0">
                  <a:pos x="2" y="28"/>
                </a:cxn>
                <a:cxn ang="0">
                  <a:pos x="0" y="28"/>
                </a:cxn>
              </a:cxnLst>
              <a:rect l="0" t="0" r="r" b="b"/>
              <a:pathLst>
                <a:path w="257" h="187">
                  <a:moveTo>
                    <a:pt x="0" y="28"/>
                  </a:moveTo>
                  <a:lnTo>
                    <a:pt x="2" y="30"/>
                  </a:lnTo>
                  <a:lnTo>
                    <a:pt x="9" y="38"/>
                  </a:lnTo>
                  <a:lnTo>
                    <a:pt x="18" y="49"/>
                  </a:lnTo>
                  <a:lnTo>
                    <a:pt x="30" y="61"/>
                  </a:lnTo>
                  <a:lnTo>
                    <a:pt x="44" y="77"/>
                  </a:lnTo>
                  <a:lnTo>
                    <a:pt x="59" y="94"/>
                  </a:lnTo>
                  <a:lnTo>
                    <a:pt x="77" y="109"/>
                  </a:lnTo>
                  <a:lnTo>
                    <a:pt x="92" y="125"/>
                  </a:lnTo>
                  <a:lnTo>
                    <a:pt x="108" y="139"/>
                  </a:lnTo>
                  <a:lnTo>
                    <a:pt x="122" y="151"/>
                  </a:lnTo>
                  <a:lnTo>
                    <a:pt x="135" y="161"/>
                  </a:lnTo>
                  <a:lnTo>
                    <a:pt x="148" y="172"/>
                  </a:lnTo>
                  <a:lnTo>
                    <a:pt x="158" y="179"/>
                  </a:lnTo>
                  <a:lnTo>
                    <a:pt x="165" y="184"/>
                  </a:lnTo>
                  <a:lnTo>
                    <a:pt x="170" y="186"/>
                  </a:lnTo>
                  <a:lnTo>
                    <a:pt x="172" y="187"/>
                  </a:lnTo>
                  <a:lnTo>
                    <a:pt x="177" y="182"/>
                  </a:lnTo>
                  <a:lnTo>
                    <a:pt x="187" y="167"/>
                  </a:lnTo>
                  <a:lnTo>
                    <a:pt x="203" y="141"/>
                  </a:lnTo>
                  <a:lnTo>
                    <a:pt x="220" y="103"/>
                  </a:lnTo>
                  <a:lnTo>
                    <a:pt x="241" y="44"/>
                  </a:lnTo>
                  <a:lnTo>
                    <a:pt x="252" y="12"/>
                  </a:lnTo>
                  <a:lnTo>
                    <a:pt x="257" y="2"/>
                  </a:lnTo>
                  <a:lnTo>
                    <a:pt x="257" y="0"/>
                  </a:lnTo>
                  <a:lnTo>
                    <a:pt x="181" y="59"/>
                  </a:lnTo>
                  <a:lnTo>
                    <a:pt x="165" y="104"/>
                  </a:lnTo>
                  <a:lnTo>
                    <a:pt x="149" y="63"/>
                  </a:lnTo>
                  <a:lnTo>
                    <a:pt x="148" y="63"/>
                  </a:lnTo>
                  <a:lnTo>
                    <a:pt x="141" y="63"/>
                  </a:lnTo>
                  <a:lnTo>
                    <a:pt x="132" y="61"/>
                  </a:lnTo>
                  <a:lnTo>
                    <a:pt x="122" y="59"/>
                  </a:lnTo>
                  <a:lnTo>
                    <a:pt x="109" y="57"/>
                  </a:lnTo>
                  <a:lnTo>
                    <a:pt x="96" y="56"/>
                  </a:lnTo>
                  <a:lnTo>
                    <a:pt x="83" y="54"/>
                  </a:lnTo>
                  <a:lnTo>
                    <a:pt x="71" y="51"/>
                  </a:lnTo>
                  <a:lnTo>
                    <a:pt x="61" y="47"/>
                  </a:lnTo>
                  <a:lnTo>
                    <a:pt x="49" y="44"/>
                  </a:lnTo>
                  <a:lnTo>
                    <a:pt x="37" y="40"/>
                  </a:lnTo>
                  <a:lnTo>
                    <a:pt x="26" y="37"/>
                  </a:lnTo>
                  <a:lnTo>
                    <a:pt x="16" y="33"/>
                  </a:lnTo>
                  <a:lnTo>
                    <a:pt x="7" y="30"/>
                  </a:lnTo>
                  <a:lnTo>
                    <a:pt x="2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5062538" y="4424363"/>
              <a:ext cx="68262" cy="698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2" y="2"/>
                </a:cxn>
                <a:cxn ang="0">
                  <a:pos x="5" y="7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5" y="38"/>
                </a:cxn>
                <a:cxn ang="0">
                  <a:pos x="12" y="42"/>
                </a:cxn>
                <a:cxn ang="0">
                  <a:pos x="20" y="44"/>
                </a:cxn>
                <a:cxn ang="0">
                  <a:pos x="29" y="42"/>
                </a:cxn>
                <a:cxn ang="0">
                  <a:pos x="36" y="38"/>
                </a:cxn>
                <a:cxn ang="0">
                  <a:pos x="41" y="31"/>
                </a:cxn>
                <a:cxn ang="0">
                  <a:pos x="43" y="23"/>
                </a:cxn>
                <a:cxn ang="0">
                  <a:pos x="41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0" y="0"/>
                </a:cxn>
              </a:cxnLst>
              <a:rect l="0" t="0" r="r" b="b"/>
              <a:pathLst>
                <a:path w="43" h="44">
                  <a:moveTo>
                    <a:pt x="20" y="0"/>
                  </a:move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5" y="38"/>
                  </a:lnTo>
                  <a:lnTo>
                    <a:pt x="12" y="42"/>
                  </a:lnTo>
                  <a:lnTo>
                    <a:pt x="20" y="44"/>
                  </a:lnTo>
                  <a:lnTo>
                    <a:pt x="29" y="42"/>
                  </a:lnTo>
                  <a:lnTo>
                    <a:pt x="36" y="38"/>
                  </a:lnTo>
                  <a:lnTo>
                    <a:pt x="41" y="31"/>
                  </a:lnTo>
                  <a:lnTo>
                    <a:pt x="43" y="23"/>
                  </a:lnTo>
                  <a:lnTo>
                    <a:pt x="41" y="14"/>
                  </a:lnTo>
                  <a:lnTo>
                    <a:pt x="36" y="7"/>
                  </a:lnTo>
                  <a:lnTo>
                    <a:pt x="29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5062538" y="4584700"/>
              <a:ext cx="68262" cy="682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2" y="2"/>
                </a:cxn>
                <a:cxn ang="0">
                  <a:pos x="5" y="7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29"/>
                </a:cxn>
                <a:cxn ang="0">
                  <a:pos x="5" y="36"/>
                </a:cxn>
                <a:cxn ang="0">
                  <a:pos x="12" y="41"/>
                </a:cxn>
                <a:cxn ang="0">
                  <a:pos x="20" y="43"/>
                </a:cxn>
                <a:cxn ang="0">
                  <a:pos x="29" y="41"/>
                </a:cxn>
                <a:cxn ang="0">
                  <a:pos x="36" y="36"/>
                </a:cxn>
                <a:cxn ang="0">
                  <a:pos x="41" y="29"/>
                </a:cxn>
                <a:cxn ang="0">
                  <a:pos x="43" y="21"/>
                </a:cxn>
                <a:cxn ang="0">
                  <a:pos x="41" y="14"/>
                </a:cxn>
                <a:cxn ang="0">
                  <a:pos x="36" y="7"/>
                </a:cxn>
                <a:cxn ang="0">
                  <a:pos x="29" y="2"/>
                </a:cxn>
                <a:cxn ang="0">
                  <a:pos x="20" y="0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6"/>
                  </a:lnTo>
                  <a:lnTo>
                    <a:pt x="12" y="41"/>
                  </a:lnTo>
                  <a:lnTo>
                    <a:pt x="20" y="43"/>
                  </a:lnTo>
                  <a:lnTo>
                    <a:pt x="29" y="41"/>
                  </a:lnTo>
                  <a:lnTo>
                    <a:pt x="36" y="36"/>
                  </a:lnTo>
                  <a:lnTo>
                    <a:pt x="41" y="29"/>
                  </a:lnTo>
                  <a:lnTo>
                    <a:pt x="43" y="21"/>
                  </a:lnTo>
                  <a:lnTo>
                    <a:pt x="41" y="14"/>
                  </a:lnTo>
                  <a:lnTo>
                    <a:pt x="36" y="7"/>
                  </a:lnTo>
                  <a:lnTo>
                    <a:pt x="29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5062538" y="4743450"/>
              <a:ext cx="68262" cy="666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2" y="2"/>
                </a:cxn>
                <a:cxn ang="0">
                  <a:pos x="5" y="5"/>
                </a:cxn>
                <a:cxn ang="0">
                  <a:pos x="1" y="12"/>
                </a:cxn>
                <a:cxn ang="0">
                  <a:pos x="0" y="21"/>
                </a:cxn>
                <a:cxn ang="0">
                  <a:pos x="1" y="30"/>
                </a:cxn>
                <a:cxn ang="0">
                  <a:pos x="5" y="37"/>
                </a:cxn>
                <a:cxn ang="0">
                  <a:pos x="12" y="40"/>
                </a:cxn>
                <a:cxn ang="0">
                  <a:pos x="20" y="42"/>
                </a:cxn>
                <a:cxn ang="0">
                  <a:pos x="29" y="40"/>
                </a:cxn>
                <a:cxn ang="0">
                  <a:pos x="36" y="37"/>
                </a:cxn>
                <a:cxn ang="0">
                  <a:pos x="41" y="30"/>
                </a:cxn>
                <a:cxn ang="0">
                  <a:pos x="43" y="21"/>
                </a:cxn>
                <a:cxn ang="0">
                  <a:pos x="41" y="12"/>
                </a:cxn>
                <a:cxn ang="0">
                  <a:pos x="36" y="5"/>
                </a:cxn>
                <a:cxn ang="0">
                  <a:pos x="29" y="2"/>
                </a:cxn>
                <a:cxn ang="0">
                  <a:pos x="20" y="0"/>
                </a:cxn>
              </a:cxnLst>
              <a:rect l="0" t="0" r="r" b="b"/>
              <a:pathLst>
                <a:path w="43" h="42">
                  <a:moveTo>
                    <a:pt x="20" y="0"/>
                  </a:moveTo>
                  <a:lnTo>
                    <a:pt x="12" y="2"/>
                  </a:lnTo>
                  <a:lnTo>
                    <a:pt x="5" y="5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5" y="37"/>
                  </a:lnTo>
                  <a:lnTo>
                    <a:pt x="12" y="40"/>
                  </a:lnTo>
                  <a:lnTo>
                    <a:pt x="20" y="42"/>
                  </a:lnTo>
                  <a:lnTo>
                    <a:pt x="29" y="40"/>
                  </a:lnTo>
                  <a:lnTo>
                    <a:pt x="36" y="37"/>
                  </a:lnTo>
                  <a:lnTo>
                    <a:pt x="41" y="30"/>
                  </a:lnTo>
                  <a:lnTo>
                    <a:pt x="43" y="21"/>
                  </a:lnTo>
                  <a:lnTo>
                    <a:pt x="41" y="12"/>
                  </a:lnTo>
                  <a:lnTo>
                    <a:pt x="36" y="5"/>
                  </a:lnTo>
                  <a:lnTo>
                    <a:pt x="29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6124575" y="3286125"/>
              <a:ext cx="307975" cy="333375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1" y="64"/>
                </a:cxn>
                <a:cxn ang="0">
                  <a:pos x="5" y="61"/>
                </a:cxn>
                <a:cxn ang="0">
                  <a:pos x="10" y="54"/>
                </a:cxn>
                <a:cxn ang="0">
                  <a:pos x="17" y="47"/>
                </a:cxn>
                <a:cxn ang="0">
                  <a:pos x="26" y="38"/>
                </a:cxn>
                <a:cxn ang="0">
                  <a:pos x="34" y="29"/>
                </a:cxn>
                <a:cxn ang="0">
                  <a:pos x="45" y="22"/>
                </a:cxn>
                <a:cxn ang="0">
                  <a:pos x="53" y="17"/>
                </a:cxn>
                <a:cxn ang="0">
                  <a:pos x="62" y="14"/>
                </a:cxn>
                <a:cxn ang="0">
                  <a:pos x="72" y="10"/>
                </a:cxn>
                <a:cxn ang="0">
                  <a:pos x="81" y="9"/>
                </a:cxn>
                <a:cxn ang="0">
                  <a:pos x="91" y="7"/>
                </a:cxn>
                <a:cxn ang="0">
                  <a:pos x="98" y="9"/>
                </a:cxn>
                <a:cxn ang="0">
                  <a:pos x="104" y="9"/>
                </a:cxn>
                <a:cxn ang="0">
                  <a:pos x="107" y="10"/>
                </a:cxn>
                <a:cxn ang="0">
                  <a:pos x="107" y="14"/>
                </a:cxn>
                <a:cxn ang="0">
                  <a:pos x="104" y="24"/>
                </a:cxn>
                <a:cxn ang="0">
                  <a:pos x="97" y="38"/>
                </a:cxn>
                <a:cxn ang="0">
                  <a:pos x="91" y="48"/>
                </a:cxn>
                <a:cxn ang="0">
                  <a:pos x="90" y="54"/>
                </a:cxn>
                <a:cxn ang="0">
                  <a:pos x="95" y="54"/>
                </a:cxn>
                <a:cxn ang="0">
                  <a:pos x="109" y="54"/>
                </a:cxn>
                <a:cxn ang="0">
                  <a:pos x="121" y="52"/>
                </a:cxn>
                <a:cxn ang="0">
                  <a:pos x="126" y="43"/>
                </a:cxn>
                <a:cxn ang="0">
                  <a:pos x="124" y="29"/>
                </a:cxn>
                <a:cxn ang="0">
                  <a:pos x="121" y="14"/>
                </a:cxn>
                <a:cxn ang="0">
                  <a:pos x="121" y="3"/>
                </a:cxn>
                <a:cxn ang="0">
                  <a:pos x="130" y="0"/>
                </a:cxn>
                <a:cxn ang="0">
                  <a:pos x="138" y="3"/>
                </a:cxn>
                <a:cxn ang="0">
                  <a:pos x="149" y="9"/>
                </a:cxn>
                <a:cxn ang="0">
                  <a:pos x="159" y="17"/>
                </a:cxn>
                <a:cxn ang="0">
                  <a:pos x="169" y="29"/>
                </a:cxn>
                <a:cxn ang="0">
                  <a:pos x="178" y="42"/>
                </a:cxn>
                <a:cxn ang="0">
                  <a:pos x="185" y="54"/>
                </a:cxn>
                <a:cxn ang="0">
                  <a:pos x="192" y="64"/>
                </a:cxn>
                <a:cxn ang="0">
                  <a:pos x="194" y="74"/>
                </a:cxn>
                <a:cxn ang="0">
                  <a:pos x="194" y="85"/>
                </a:cxn>
                <a:cxn ang="0">
                  <a:pos x="192" y="100"/>
                </a:cxn>
                <a:cxn ang="0">
                  <a:pos x="187" y="116"/>
                </a:cxn>
                <a:cxn ang="0">
                  <a:pos x="182" y="133"/>
                </a:cxn>
                <a:cxn ang="0">
                  <a:pos x="171" y="151"/>
                </a:cxn>
                <a:cxn ang="0">
                  <a:pos x="161" y="166"/>
                </a:cxn>
                <a:cxn ang="0">
                  <a:pos x="147" y="178"/>
                </a:cxn>
                <a:cxn ang="0">
                  <a:pos x="131" y="185"/>
                </a:cxn>
                <a:cxn ang="0">
                  <a:pos x="114" y="191"/>
                </a:cxn>
                <a:cxn ang="0">
                  <a:pos x="98" y="196"/>
                </a:cxn>
                <a:cxn ang="0">
                  <a:pos x="81" y="199"/>
                </a:cxn>
                <a:cxn ang="0">
                  <a:pos x="67" y="203"/>
                </a:cxn>
                <a:cxn ang="0">
                  <a:pos x="55" y="206"/>
                </a:cxn>
                <a:cxn ang="0">
                  <a:pos x="46" y="208"/>
                </a:cxn>
                <a:cxn ang="0">
                  <a:pos x="39" y="210"/>
                </a:cxn>
                <a:cxn ang="0">
                  <a:pos x="38" y="210"/>
                </a:cxn>
                <a:cxn ang="0">
                  <a:pos x="0" y="66"/>
                </a:cxn>
              </a:cxnLst>
              <a:rect l="0" t="0" r="r" b="b"/>
              <a:pathLst>
                <a:path w="194" h="210">
                  <a:moveTo>
                    <a:pt x="0" y="66"/>
                  </a:moveTo>
                  <a:lnTo>
                    <a:pt x="1" y="64"/>
                  </a:lnTo>
                  <a:lnTo>
                    <a:pt x="5" y="61"/>
                  </a:lnTo>
                  <a:lnTo>
                    <a:pt x="10" y="54"/>
                  </a:lnTo>
                  <a:lnTo>
                    <a:pt x="17" y="47"/>
                  </a:lnTo>
                  <a:lnTo>
                    <a:pt x="26" y="38"/>
                  </a:lnTo>
                  <a:lnTo>
                    <a:pt x="34" y="29"/>
                  </a:lnTo>
                  <a:lnTo>
                    <a:pt x="45" y="22"/>
                  </a:lnTo>
                  <a:lnTo>
                    <a:pt x="53" y="17"/>
                  </a:lnTo>
                  <a:lnTo>
                    <a:pt x="62" y="14"/>
                  </a:lnTo>
                  <a:lnTo>
                    <a:pt x="72" y="10"/>
                  </a:lnTo>
                  <a:lnTo>
                    <a:pt x="81" y="9"/>
                  </a:lnTo>
                  <a:lnTo>
                    <a:pt x="91" y="7"/>
                  </a:lnTo>
                  <a:lnTo>
                    <a:pt x="98" y="9"/>
                  </a:lnTo>
                  <a:lnTo>
                    <a:pt x="104" y="9"/>
                  </a:lnTo>
                  <a:lnTo>
                    <a:pt x="107" y="10"/>
                  </a:lnTo>
                  <a:lnTo>
                    <a:pt x="107" y="14"/>
                  </a:lnTo>
                  <a:lnTo>
                    <a:pt x="104" y="24"/>
                  </a:lnTo>
                  <a:lnTo>
                    <a:pt x="97" y="38"/>
                  </a:lnTo>
                  <a:lnTo>
                    <a:pt x="91" y="48"/>
                  </a:lnTo>
                  <a:lnTo>
                    <a:pt x="90" y="54"/>
                  </a:lnTo>
                  <a:lnTo>
                    <a:pt x="95" y="54"/>
                  </a:lnTo>
                  <a:lnTo>
                    <a:pt x="109" y="54"/>
                  </a:lnTo>
                  <a:lnTo>
                    <a:pt x="121" y="52"/>
                  </a:lnTo>
                  <a:lnTo>
                    <a:pt x="126" y="43"/>
                  </a:lnTo>
                  <a:lnTo>
                    <a:pt x="124" y="29"/>
                  </a:lnTo>
                  <a:lnTo>
                    <a:pt x="121" y="14"/>
                  </a:lnTo>
                  <a:lnTo>
                    <a:pt x="121" y="3"/>
                  </a:lnTo>
                  <a:lnTo>
                    <a:pt x="130" y="0"/>
                  </a:lnTo>
                  <a:lnTo>
                    <a:pt x="138" y="3"/>
                  </a:lnTo>
                  <a:lnTo>
                    <a:pt x="149" y="9"/>
                  </a:lnTo>
                  <a:lnTo>
                    <a:pt x="159" y="17"/>
                  </a:lnTo>
                  <a:lnTo>
                    <a:pt x="169" y="29"/>
                  </a:lnTo>
                  <a:lnTo>
                    <a:pt x="178" y="42"/>
                  </a:lnTo>
                  <a:lnTo>
                    <a:pt x="185" y="54"/>
                  </a:lnTo>
                  <a:lnTo>
                    <a:pt x="192" y="64"/>
                  </a:lnTo>
                  <a:lnTo>
                    <a:pt x="194" y="74"/>
                  </a:lnTo>
                  <a:lnTo>
                    <a:pt x="194" y="85"/>
                  </a:lnTo>
                  <a:lnTo>
                    <a:pt x="192" y="100"/>
                  </a:lnTo>
                  <a:lnTo>
                    <a:pt x="187" y="116"/>
                  </a:lnTo>
                  <a:lnTo>
                    <a:pt x="182" y="133"/>
                  </a:lnTo>
                  <a:lnTo>
                    <a:pt x="171" y="151"/>
                  </a:lnTo>
                  <a:lnTo>
                    <a:pt x="161" y="166"/>
                  </a:lnTo>
                  <a:lnTo>
                    <a:pt x="147" y="178"/>
                  </a:lnTo>
                  <a:lnTo>
                    <a:pt x="131" y="185"/>
                  </a:lnTo>
                  <a:lnTo>
                    <a:pt x="114" y="191"/>
                  </a:lnTo>
                  <a:lnTo>
                    <a:pt x="98" y="196"/>
                  </a:lnTo>
                  <a:lnTo>
                    <a:pt x="81" y="199"/>
                  </a:lnTo>
                  <a:lnTo>
                    <a:pt x="67" y="203"/>
                  </a:lnTo>
                  <a:lnTo>
                    <a:pt x="55" y="206"/>
                  </a:lnTo>
                  <a:lnTo>
                    <a:pt x="46" y="208"/>
                  </a:lnTo>
                  <a:lnTo>
                    <a:pt x="39" y="210"/>
                  </a:lnTo>
                  <a:lnTo>
                    <a:pt x="38" y="21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5" name="Oval 44"/>
          <p:cNvSpPr/>
          <p:nvPr/>
        </p:nvSpPr>
        <p:spPr>
          <a:xfrm>
            <a:off x="5796136" y="980728"/>
            <a:ext cx="1296144" cy="1296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735</a:t>
            </a:r>
          </a:p>
          <a:p>
            <a:pPr algn="ctr"/>
            <a:r>
              <a:rPr lang="zh-TW" altLang="en-US" dirty="0" smtClean="0"/>
              <a:t>乳癌 </a:t>
            </a:r>
            <a:endParaRPr lang="zh-TW" altLang="en-US" dirty="0"/>
          </a:p>
        </p:txBody>
      </p:sp>
      <p:sp>
        <p:nvSpPr>
          <p:cNvPr id="50" name="Oval 49"/>
          <p:cNvSpPr/>
          <p:nvPr/>
        </p:nvSpPr>
        <p:spPr>
          <a:xfrm>
            <a:off x="7452320" y="4365104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241</a:t>
            </a:r>
          </a:p>
          <a:p>
            <a:pPr algn="ctr"/>
            <a:r>
              <a:rPr lang="zh-TW" altLang="en-US" dirty="0" smtClean="0"/>
              <a:t>肝</a:t>
            </a:r>
            <a:endParaRPr lang="zh-TW" altLang="en-US" dirty="0"/>
          </a:p>
        </p:txBody>
      </p:sp>
      <p:sp>
        <p:nvSpPr>
          <p:cNvPr id="51" name="Oval 50"/>
          <p:cNvSpPr/>
          <p:nvPr/>
        </p:nvSpPr>
        <p:spPr>
          <a:xfrm>
            <a:off x="6228184" y="3933056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70</a:t>
            </a:r>
          </a:p>
          <a:p>
            <a:pPr algn="ctr"/>
            <a:r>
              <a:rPr lang="zh-TW" altLang="en-US" dirty="0" smtClean="0"/>
              <a:t>肺</a:t>
            </a:r>
            <a:endParaRPr lang="zh-TW" altLang="en-US" dirty="0"/>
          </a:p>
        </p:txBody>
      </p:sp>
      <p:sp>
        <p:nvSpPr>
          <p:cNvPr id="52" name="Oval 51"/>
          <p:cNvSpPr/>
          <p:nvPr/>
        </p:nvSpPr>
        <p:spPr>
          <a:xfrm>
            <a:off x="5436096" y="4797152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30</a:t>
            </a:r>
            <a:r>
              <a:rPr lang="zh-TW" altLang="en-US" dirty="0" smtClean="0"/>
              <a:t>腎</a:t>
            </a:r>
            <a:endParaRPr lang="zh-TW" altLang="en-US" dirty="0"/>
          </a:p>
        </p:txBody>
      </p:sp>
      <p:sp>
        <p:nvSpPr>
          <p:cNvPr id="53" name="Freeform 52"/>
          <p:cNvSpPr/>
          <p:nvPr/>
        </p:nvSpPr>
        <p:spPr>
          <a:xfrm>
            <a:off x="4760686" y="2815771"/>
            <a:ext cx="1509485" cy="1384725"/>
          </a:xfrm>
          <a:custGeom>
            <a:avLst/>
            <a:gdLst>
              <a:gd name="connsiteX0" fmla="*/ 1509485 w 1509485"/>
              <a:gd name="connsiteY0" fmla="*/ 0 h 1384725"/>
              <a:gd name="connsiteX1" fmla="*/ 1436914 w 1509485"/>
              <a:gd name="connsiteY1" fmla="*/ 130629 h 1384725"/>
              <a:gd name="connsiteX2" fmla="*/ 1393371 w 1509485"/>
              <a:gd name="connsiteY2" fmla="*/ 174172 h 1384725"/>
              <a:gd name="connsiteX3" fmla="*/ 1320800 w 1509485"/>
              <a:gd name="connsiteY3" fmla="*/ 246743 h 1384725"/>
              <a:gd name="connsiteX4" fmla="*/ 1175657 w 1509485"/>
              <a:gd name="connsiteY4" fmla="*/ 290286 h 1384725"/>
              <a:gd name="connsiteX5" fmla="*/ 1016000 w 1509485"/>
              <a:gd name="connsiteY5" fmla="*/ 304800 h 1384725"/>
              <a:gd name="connsiteX6" fmla="*/ 769257 w 1509485"/>
              <a:gd name="connsiteY6" fmla="*/ 319315 h 1384725"/>
              <a:gd name="connsiteX7" fmla="*/ 696685 w 1509485"/>
              <a:gd name="connsiteY7" fmla="*/ 333829 h 1384725"/>
              <a:gd name="connsiteX8" fmla="*/ 624114 w 1509485"/>
              <a:gd name="connsiteY8" fmla="*/ 406400 h 1384725"/>
              <a:gd name="connsiteX9" fmla="*/ 595085 w 1509485"/>
              <a:gd name="connsiteY9" fmla="*/ 464458 h 1384725"/>
              <a:gd name="connsiteX10" fmla="*/ 551543 w 1509485"/>
              <a:gd name="connsiteY10" fmla="*/ 609600 h 1384725"/>
              <a:gd name="connsiteX11" fmla="*/ 537028 w 1509485"/>
              <a:gd name="connsiteY11" fmla="*/ 653143 h 1384725"/>
              <a:gd name="connsiteX12" fmla="*/ 508000 w 1509485"/>
              <a:gd name="connsiteY12" fmla="*/ 711200 h 1384725"/>
              <a:gd name="connsiteX13" fmla="*/ 493485 w 1509485"/>
              <a:gd name="connsiteY13" fmla="*/ 798286 h 1384725"/>
              <a:gd name="connsiteX14" fmla="*/ 406400 w 1509485"/>
              <a:gd name="connsiteY14" fmla="*/ 986972 h 1384725"/>
              <a:gd name="connsiteX15" fmla="*/ 377371 w 1509485"/>
              <a:gd name="connsiteY15" fmla="*/ 1030515 h 1384725"/>
              <a:gd name="connsiteX16" fmla="*/ 348343 w 1509485"/>
              <a:gd name="connsiteY16" fmla="*/ 1103086 h 1384725"/>
              <a:gd name="connsiteX17" fmla="*/ 333828 w 1509485"/>
              <a:gd name="connsiteY17" fmla="*/ 1146629 h 1384725"/>
              <a:gd name="connsiteX18" fmla="*/ 275771 w 1509485"/>
              <a:gd name="connsiteY18" fmla="*/ 1233715 h 1384725"/>
              <a:gd name="connsiteX19" fmla="*/ 217714 w 1509485"/>
              <a:gd name="connsiteY19" fmla="*/ 1306286 h 1384725"/>
              <a:gd name="connsiteX20" fmla="*/ 174171 w 1509485"/>
              <a:gd name="connsiteY20" fmla="*/ 1349829 h 1384725"/>
              <a:gd name="connsiteX21" fmla="*/ 130628 w 1509485"/>
              <a:gd name="connsiteY21" fmla="*/ 1364343 h 1384725"/>
              <a:gd name="connsiteX22" fmla="*/ 0 w 1509485"/>
              <a:gd name="connsiteY22" fmla="*/ 1378858 h 138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09485" h="1384725">
                <a:moveTo>
                  <a:pt x="1509485" y="0"/>
                </a:moveTo>
                <a:cubicBezTo>
                  <a:pt x="1491234" y="54755"/>
                  <a:pt x="1486822" y="80721"/>
                  <a:pt x="1436914" y="130629"/>
                </a:cubicBezTo>
                <a:cubicBezTo>
                  <a:pt x="1422400" y="145143"/>
                  <a:pt x="1406512" y="158403"/>
                  <a:pt x="1393371" y="174172"/>
                </a:cubicBezTo>
                <a:cubicBezTo>
                  <a:pt x="1356373" y="218570"/>
                  <a:pt x="1377152" y="221698"/>
                  <a:pt x="1320800" y="246743"/>
                </a:cubicBezTo>
                <a:cubicBezTo>
                  <a:pt x="1303120" y="254601"/>
                  <a:pt x="1205816" y="286265"/>
                  <a:pt x="1175657" y="290286"/>
                </a:cubicBezTo>
                <a:cubicBezTo>
                  <a:pt x="1122687" y="297348"/>
                  <a:pt x="1069303" y="300993"/>
                  <a:pt x="1016000" y="304800"/>
                </a:cubicBezTo>
                <a:cubicBezTo>
                  <a:pt x="933820" y="310670"/>
                  <a:pt x="851505" y="314477"/>
                  <a:pt x="769257" y="319315"/>
                </a:cubicBezTo>
                <a:cubicBezTo>
                  <a:pt x="745066" y="324153"/>
                  <a:pt x="719784" y="325167"/>
                  <a:pt x="696685" y="333829"/>
                </a:cubicBezTo>
                <a:cubicBezTo>
                  <a:pt x="657983" y="348342"/>
                  <a:pt x="643465" y="372536"/>
                  <a:pt x="624114" y="406400"/>
                </a:cubicBezTo>
                <a:cubicBezTo>
                  <a:pt x="613379" y="425186"/>
                  <a:pt x="604761" y="445105"/>
                  <a:pt x="595085" y="464458"/>
                </a:cubicBezTo>
                <a:cubicBezTo>
                  <a:pt x="573151" y="552195"/>
                  <a:pt x="586877" y="503599"/>
                  <a:pt x="551543" y="609600"/>
                </a:cubicBezTo>
                <a:cubicBezTo>
                  <a:pt x="546705" y="624114"/>
                  <a:pt x="543870" y="639459"/>
                  <a:pt x="537028" y="653143"/>
                </a:cubicBezTo>
                <a:lnTo>
                  <a:pt x="508000" y="711200"/>
                </a:lnTo>
                <a:cubicBezTo>
                  <a:pt x="503162" y="740229"/>
                  <a:pt x="501228" y="769894"/>
                  <a:pt x="493485" y="798286"/>
                </a:cubicBezTo>
                <a:cubicBezTo>
                  <a:pt x="482354" y="839099"/>
                  <a:pt x="419691" y="967036"/>
                  <a:pt x="406400" y="986972"/>
                </a:cubicBezTo>
                <a:cubicBezTo>
                  <a:pt x="396724" y="1001486"/>
                  <a:pt x="385172" y="1014913"/>
                  <a:pt x="377371" y="1030515"/>
                </a:cubicBezTo>
                <a:cubicBezTo>
                  <a:pt x="365719" y="1053818"/>
                  <a:pt x="357491" y="1078691"/>
                  <a:pt x="348343" y="1103086"/>
                </a:cubicBezTo>
                <a:cubicBezTo>
                  <a:pt x="342971" y="1117411"/>
                  <a:pt x="341258" y="1133255"/>
                  <a:pt x="333828" y="1146629"/>
                </a:cubicBezTo>
                <a:cubicBezTo>
                  <a:pt x="316885" y="1177127"/>
                  <a:pt x="275771" y="1233715"/>
                  <a:pt x="275771" y="1233715"/>
                </a:cubicBezTo>
                <a:cubicBezTo>
                  <a:pt x="251944" y="1305197"/>
                  <a:pt x="278316" y="1255785"/>
                  <a:pt x="217714" y="1306286"/>
                </a:cubicBezTo>
                <a:cubicBezTo>
                  <a:pt x="201945" y="1319427"/>
                  <a:pt x="191250" y="1338443"/>
                  <a:pt x="174171" y="1349829"/>
                </a:cubicBezTo>
                <a:cubicBezTo>
                  <a:pt x="161441" y="1358316"/>
                  <a:pt x="145339" y="1360140"/>
                  <a:pt x="130628" y="1364343"/>
                </a:cubicBezTo>
                <a:cubicBezTo>
                  <a:pt x="59291" y="1384725"/>
                  <a:pt x="80164" y="1378858"/>
                  <a:pt x="0" y="137885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Oval 53"/>
          <p:cNvSpPr/>
          <p:nvPr/>
        </p:nvSpPr>
        <p:spPr>
          <a:xfrm>
            <a:off x="4067944" y="4077072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17</a:t>
            </a:r>
          </a:p>
          <a:p>
            <a:pPr algn="ctr"/>
            <a:r>
              <a:rPr lang="zh-TW" altLang="en-US" dirty="0" smtClean="0"/>
              <a:t>脾</a:t>
            </a:r>
            <a:endParaRPr lang="zh-TW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3568" y="54452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Stephen Paget 1889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轉移地的共通點</a:t>
            </a:r>
            <a:endParaRPr lang="zh-TW" altLang="en-US" dirty="0"/>
          </a:p>
        </p:txBody>
      </p:sp>
      <p:pic>
        <p:nvPicPr>
          <p:cNvPr id="15362" name="Picture 2" descr="C:\Users\Sara\AppData\Local\Microsoft\Windows\Temporary Internet Files\Content.IE5\Q1FJ9KXN\MP9003876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20"/>
            <a:ext cx="2980928" cy="2126395"/>
          </a:xfrm>
          <a:prstGeom prst="rect">
            <a:avLst/>
          </a:prstGeom>
          <a:noFill/>
        </p:spPr>
      </p:pic>
      <p:grpSp>
        <p:nvGrpSpPr>
          <p:cNvPr id="5" name="Group 27"/>
          <p:cNvGrpSpPr>
            <a:grpSpLocks/>
          </p:cNvGrpSpPr>
          <p:nvPr/>
        </p:nvGrpSpPr>
        <p:grpSpPr bwMode="auto">
          <a:xfrm rot="1553582">
            <a:off x="1644385" y="4512471"/>
            <a:ext cx="792088" cy="1944216"/>
            <a:chOff x="2472" y="617"/>
            <a:chExt cx="710" cy="1589"/>
          </a:xfrm>
        </p:grpSpPr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2882" y="1514"/>
              <a:ext cx="288" cy="666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32" y="0"/>
                </a:cxn>
                <a:cxn ang="0">
                  <a:pos x="4" y="16"/>
                </a:cxn>
                <a:cxn ang="0">
                  <a:pos x="0" y="47"/>
                </a:cxn>
                <a:cxn ang="0">
                  <a:pos x="8" y="75"/>
                </a:cxn>
                <a:cxn ang="0">
                  <a:pos x="32" y="99"/>
                </a:cxn>
                <a:cxn ang="0">
                  <a:pos x="110" y="166"/>
                </a:cxn>
                <a:cxn ang="0">
                  <a:pos x="150" y="217"/>
                </a:cxn>
                <a:cxn ang="0">
                  <a:pos x="197" y="272"/>
                </a:cxn>
                <a:cxn ang="0">
                  <a:pos x="209" y="307"/>
                </a:cxn>
                <a:cxn ang="0">
                  <a:pos x="217" y="363"/>
                </a:cxn>
                <a:cxn ang="0">
                  <a:pos x="213" y="406"/>
                </a:cxn>
                <a:cxn ang="0">
                  <a:pos x="189" y="449"/>
                </a:cxn>
                <a:cxn ang="0">
                  <a:pos x="166" y="508"/>
                </a:cxn>
                <a:cxn ang="0">
                  <a:pos x="138" y="567"/>
                </a:cxn>
                <a:cxn ang="0">
                  <a:pos x="130" y="623"/>
                </a:cxn>
                <a:cxn ang="0">
                  <a:pos x="130" y="658"/>
                </a:cxn>
                <a:cxn ang="0">
                  <a:pos x="154" y="666"/>
                </a:cxn>
                <a:cxn ang="0">
                  <a:pos x="170" y="646"/>
                </a:cxn>
                <a:cxn ang="0">
                  <a:pos x="201" y="642"/>
                </a:cxn>
                <a:cxn ang="0">
                  <a:pos x="260" y="662"/>
                </a:cxn>
                <a:cxn ang="0">
                  <a:pos x="284" y="662"/>
                </a:cxn>
                <a:cxn ang="0">
                  <a:pos x="288" y="638"/>
                </a:cxn>
                <a:cxn ang="0">
                  <a:pos x="264" y="627"/>
                </a:cxn>
                <a:cxn ang="0">
                  <a:pos x="233" y="615"/>
                </a:cxn>
                <a:cxn ang="0">
                  <a:pos x="178" y="615"/>
                </a:cxn>
                <a:cxn ang="0">
                  <a:pos x="158" y="619"/>
                </a:cxn>
                <a:cxn ang="0">
                  <a:pos x="166" y="583"/>
                </a:cxn>
                <a:cxn ang="0">
                  <a:pos x="181" y="524"/>
                </a:cxn>
                <a:cxn ang="0">
                  <a:pos x="217" y="473"/>
                </a:cxn>
                <a:cxn ang="0">
                  <a:pos x="237" y="418"/>
                </a:cxn>
                <a:cxn ang="0">
                  <a:pos x="249" y="343"/>
                </a:cxn>
                <a:cxn ang="0">
                  <a:pos x="241" y="276"/>
                </a:cxn>
                <a:cxn ang="0">
                  <a:pos x="213" y="205"/>
                </a:cxn>
                <a:cxn ang="0">
                  <a:pos x="166" y="130"/>
                </a:cxn>
                <a:cxn ang="0">
                  <a:pos x="103" y="55"/>
                </a:cxn>
                <a:cxn ang="0">
                  <a:pos x="59" y="8"/>
                </a:cxn>
              </a:cxnLst>
              <a:rect l="0" t="0" r="r" b="b"/>
              <a:pathLst>
                <a:path w="288" h="666">
                  <a:moveTo>
                    <a:pt x="59" y="8"/>
                  </a:moveTo>
                  <a:lnTo>
                    <a:pt x="32" y="0"/>
                  </a:lnTo>
                  <a:lnTo>
                    <a:pt x="4" y="16"/>
                  </a:lnTo>
                  <a:lnTo>
                    <a:pt x="0" y="47"/>
                  </a:lnTo>
                  <a:lnTo>
                    <a:pt x="8" y="75"/>
                  </a:lnTo>
                  <a:lnTo>
                    <a:pt x="32" y="99"/>
                  </a:lnTo>
                  <a:lnTo>
                    <a:pt x="110" y="166"/>
                  </a:lnTo>
                  <a:lnTo>
                    <a:pt x="150" y="217"/>
                  </a:lnTo>
                  <a:lnTo>
                    <a:pt x="197" y="272"/>
                  </a:lnTo>
                  <a:lnTo>
                    <a:pt x="209" y="307"/>
                  </a:lnTo>
                  <a:lnTo>
                    <a:pt x="217" y="363"/>
                  </a:lnTo>
                  <a:lnTo>
                    <a:pt x="213" y="406"/>
                  </a:lnTo>
                  <a:lnTo>
                    <a:pt x="189" y="449"/>
                  </a:lnTo>
                  <a:lnTo>
                    <a:pt x="166" y="508"/>
                  </a:lnTo>
                  <a:lnTo>
                    <a:pt x="138" y="567"/>
                  </a:lnTo>
                  <a:lnTo>
                    <a:pt x="130" y="623"/>
                  </a:lnTo>
                  <a:lnTo>
                    <a:pt x="130" y="658"/>
                  </a:lnTo>
                  <a:lnTo>
                    <a:pt x="154" y="666"/>
                  </a:lnTo>
                  <a:lnTo>
                    <a:pt x="170" y="646"/>
                  </a:lnTo>
                  <a:lnTo>
                    <a:pt x="201" y="642"/>
                  </a:lnTo>
                  <a:lnTo>
                    <a:pt x="260" y="662"/>
                  </a:lnTo>
                  <a:lnTo>
                    <a:pt x="284" y="662"/>
                  </a:lnTo>
                  <a:lnTo>
                    <a:pt x="288" y="638"/>
                  </a:lnTo>
                  <a:lnTo>
                    <a:pt x="264" y="627"/>
                  </a:lnTo>
                  <a:lnTo>
                    <a:pt x="233" y="615"/>
                  </a:lnTo>
                  <a:lnTo>
                    <a:pt x="178" y="615"/>
                  </a:lnTo>
                  <a:lnTo>
                    <a:pt x="158" y="619"/>
                  </a:lnTo>
                  <a:lnTo>
                    <a:pt x="166" y="583"/>
                  </a:lnTo>
                  <a:lnTo>
                    <a:pt x="181" y="524"/>
                  </a:lnTo>
                  <a:lnTo>
                    <a:pt x="217" y="473"/>
                  </a:lnTo>
                  <a:lnTo>
                    <a:pt x="237" y="418"/>
                  </a:lnTo>
                  <a:lnTo>
                    <a:pt x="249" y="343"/>
                  </a:lnTo>
                  <a:lnTo>
                    <a:pt x="241" y="276"/>
                  </a:lnTo>
                  <a:lnTo>
                    <a:pt x="213" y="205"/>
                  </a:lnTo>
                  <a:lnTo>
                    <a:pt x="166" y="130"/>
                  </a:lnTo>
                  <a:lnTo>
                    <a:pt x="103" y="55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2637" y="1500"/>
              <a:ext cx="205" cy="706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131" y="0"/>
                </a:cxn>
                <a:cxn ang="0">
                  <a:pos x="162" y="8"/>
                </a:cxn>
                <a:cxn ang="0">
                  <a:pos x="174" y="37"/>
                </a:cxn>
                <a:cxn ang="0">
                  <a:pos x="174" y="67"/>
                </a:cxn>
                <a:cxn ang="0">
                  <a:pos x="156" y="95"/>
                </a:cxn>
                <a:cxn ang="0">
                  <a:pos x="97" y="179"/>
                </a:cxn>
                <a:cxn ang="0">
                  <a:pos x="73" y="241"/>
                </a:cxn>
                <a:cxn ang="0">
                  <a:pos x="42" y="306"/>
                </a:cxn>
                <a:cxn ang="0">
                  <a:pos x="40" y="343"/>
                </a:cxn>
                <a:cxn ang="0">
                  <a:pos x="46" y="398"/>
                </a:cxn>
                <a:cxn ang="0">
                  <a:pos x="62" y="440"/>
                </a:cxn>
                <a:cxn ang="0">
                  <a:pos x="95" y="475"/>
                </a:cxn>
                <a:cxn ang="0">
                  <a:pos x="133" y="527"/>
                </a:cxn>
                <a:cxn ang="0">
                  <a:pos x="176" y="576"/>
                </a:cxn>
                <a:cxn ang="0">
                  <a:pos x="198" y="627"/>
                </a:cxn>
                <a:cxn ang="0">
                  <a:pos x="205" y="663"/>
                </a:cxn>
                <a:cxn ang="0">
                  <a:pos x="186" y="676"/>
                </a:cxn>
                <a:cxn ang="0">
                  <a:pos x="166" y="661"/>
                </a:cxn>
                <a:cxn ang="0">
                  <a:pos x="135" y="665"/>
                </a:cxn>
                <a:cxn ang="0">
                  <a:pos x="81" y="700"/>
                </a:cxn>
                <a:cxn ang="0">
                  <a:pos x="60" y="706"/>
                </a:cxn>
                <a:cxn ang="0">
                  <a:pos x="50" y="684"/>
                </a:cxn>
                <a:cxn ang="0">
                  <a:pos x="69" y="667"/>
                </a:cxn>
                <a:cxn ang="0">
                  <a:pos x="97" y="647"/>
                </a:cxn>
                <a:cxn ang="0">
                  <a:pos x="150" y="633"/>
                </a:cxn>
                <a:cxn ang="0">
                  <a:pos x="170" y="631"/>
                </a:cxn>
                <a:cxn ang="0">
                  <a:pos x="152" y="600"/>
                </a:cxn>
                <a:cxn ang="0">
                  <a:pos x="123" y="546"/>
                </a:cxn>
                <a:cxn ang="0">
                  <a:pos x="75" y="505"/>
                </a:cxn>
                <a:cxn ang="0">
                  <a:pos x="42" y="458"/>
                </a:cxn>
                <a:cxn ang="0">
                  <a:pos x="10" y="388"/>
                </a:cxn>
                <a:cxn ang="0">
                  <a:pos x="0" y="321"/>
                </a:cxn>
                <a:cxn ang="0">
                  <a:pos x="8" y="245"/>
                </a:cxn>
                <a:cxn ang="0">
                  <a:pos x="36" y="160"/>
                </a:cxn>
                <a:cxn ang="0">
                  <a:pos x="77" y="71"/>
                </a:cxn>
                <a:cxn ang="0">
                  <a:pos x="107" y="14"/>
                </a:cxn>
              </a:cxnLst>
              <a:rect l="0" t="0" r="r" b="b"/>
              <a:pathLst>
                <a:path w="205" h="706">
                  <a:moveTo>
                    <a:pt x="107" y="14"/>
                  </a:moveTo>
                  <a:lnTo>
                    <a:pt x="131" y="0"/>
                  </a:lnTo>
                  <a:lnTo>
                    <a:pt x="162" y="8"/>
                  </a:lnTo>
                  <a:lnTo>
                    <a:pt x="174" y="37"/>
                  </a:lnTo>
                  <a:lnTo>
                    <a:pt x="174" y="67"/>
                  </a:lnTo>
                  <a:lnTo>
                    <a:pt x="156" y="95"/>
                  </a:lnTo>
                  <a:lnTo>
                    <a:pt x="97" y="179"/>
                  </a:lnTo>
                  <a:lnTo>
                    <a:pt x="73" y="241"/>
                  </a:lnTo>
                  <a:lnTo>
                    <a:pt x="42" y="306"/>
                  </a:lnTo>
                  <a:lnTo>
                    <a:pt x="40" y="343"/>
                  </a:lnTo>
                  <a:lnTo>
                    <a:pt x="46" y="398"/>
                  </a:lnTo>
                  <a:lnTo>
                    <a:pt x="62" y="440"/>
                  </a:lnTo>
                  <a:lnTo>
                    <a:pt x="95" y="475"/>
                  </a:lnTo>
                  <a:lnTo>
                    <a:pt x="133" y="527"/>
                  </a:lnTo>
                  <a:lnTo>
                    <a:pt x="176" y="576"/>
                  </a:lnTo>
                  <a:lnTo>
                    <a:pt x="198" y="627"/>
                  </a:lnTo>
                  <a:lnTo>
                    <a:pt x="205" y="663"/>
                  </a:lnTo>
                  <a:lnTo>
                    <a:pt x="186" y="676"/>
                  </a:lnTo>
                  <a:lnTo>
                    <a:pt x="166" y="661"/>
                  </a:lnTo>
                  <a:lnTo>
                    <a:pt x="135" y="665"/>
                  </a:lnTo>
                  <a:lnTo>
                    <a:pt x="81" y="700"/>
                  </a:lnTo>
                  <a:lnTo>
                    <a:pt x="60" y="706"/>
                  </a:lnTo>
                  <a:lnTo>
                    <a:pt x="50" y="684"/>
                  </a:lnTo>
                  <a:lnTo>
                    <a:pt x="69" y="667"/>
                  </a:lnTo>
                  <a:lnTo>
                    <a:pt x="97" y="647"/>
                  </a:lnTo>
                  <a:lnTo>
                    <a:pt x="150" y="633"/>
                  </a:lnTo>
                  <a:lnTo>
                    <a:pt x="170" y="631"/>
                  </a:lnTo>
                  <a:lnTo>
                    <a:pt x="152" y="600"/>
                  </a:lnTo>
                  <a:lnTo>
                    <a:pt x="123" y="546"/>
                  </a:lnTo>
                  <a:lnTo>
                    <a:pt x="75" y="505"/>
                  </a:lnTo>
                  <a:lnTo>
                    <a:pt x="42" y="458"/>
                  </a:lnTo>
                  <a:lnTo>
                    <a:pt x="10" y="388"/>
                  </a:lnTo>
                  <a:lnTo>
                    <a:pt x="0" y="321"/>
                  </a:lnTo>
                  <a:lnTo>
                    <a:pt x="8" y="245"/>
                  </a:lnTo>
                  <a:lnTo>
                    <a:pt x="36" y="160"/>
                  </a:lnTo>
                  <a:lnTo>
                    <a:pt x="77" y="71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2783" y="858"/>
              <a:ext cx="209" cy="266"/>
            </a:xfrm>
            <a:custGeom>
              <a:avLst/>
              <a:gdLst/>
              <a:ahLst/>
              <a:cxnLst>
                <a:cxn ang="0">
                  <a:pos x="209" y="8"/>
                </a:cxn>
                <a:cxn ang="0">
                  <a:pos x="184" y="0"/>
                </a:cxn>
                <a:cxn ang="0">
                  <a:pos x="129" y="71"/>
                </a:cxn>
                <a:cxn ang="0">
                  <a:pos x="117" y="57"/>
                </a:cxn>
                <a:cxn ang="0">
                  <a:pos x="93" y="35"/>
                </a:cxn>
                <a:cxn ang="0">
                  <a:pos x="62" y="26"/>
                </a:cxn>
                <a:cxn ang="0">
                  <a:pos x="30" y="33"/>
                </a:cxn>
                <a:cxn ang="0">
                  <a:pos x="10" y="61"/>
                </a:cxn>
                <a:cxn ang="0">
                  <a:pos x="0" y="110"/>
                </a:cxn>
                <a:cxn ang="0">
                  <a:pos x="0" y="154"/>
                </a:cxn>
                <a:cxn ang="0">
                  <a:pos x="6" y="207"/>
                </a:cxn>
                <a:cxn ang="0">
                  <a:pos x="32" y="248"/>
                </a:cxn>
                <a:cxn ang="0">
                  <a:pos x="62" y="266"/>
                </a:cxn>
                <a:cxn ang="0">
                  <a:pos x="107" y="260"/>
                </a:cxn>
                <a:cxn ang="0">
                  <a:pos x="133" y="229"/>
                </a:cxn>
                <a:cxn ang="0">
                  <a:pos x="148" y="167"/>
                </a:cxn>
                <a:cxn ang="0">
                  <a:pos x="148" y="124"/>
                </a:cxn>
                <a:cxn ang="0">
                  <a:pos x="142" y="97"/>
                </a:cxn>
                <a:cxn ang="0">
                  <a:pos x="209" y="8"/>
                </a:cxn>
              </a:cxnLst>
              <a:rect l="0" t="0" r="r" b="b"/>
              <a:pathLst>
                <a:path w="209" h="266">
                  <a:moveTo>
                    <a:pt x="209" y="8"/>
                  </a:moveTo>
                  <a:lnTo>
                    <a:pt x="184" y="0"/>
                  </a:lnTo>
                  <a:lnTo>
                    <a:pt x="129" y="71"/>
                  </a:lnTo>
                  <a:lnTo>
                    <a:pt x="117" y="57"/>
                  </a:lnTo>
                  <a:lnTo>
                    <a:pt x="93" y="35"/>
                  </a:lnTo>
                  <a:lnTo>
                    <a:pt x="62" y="26"/>
                  </a:lnTo>
                  <a:lnTo>
                    <a:pt x="30" y="33"/>
                  </a:lnTo>
                  <a:lnTo>
                    <a:pt x="10" y="61"/>
                  </a:lnTo>
                  <a:lnTo>
                    <a:pt x="0" y="110"/>
                  </a:lnTo>
                  <a:lnTo>
                    <a:pt x="0" y="154"/>
                  </a:lnTo>
                  <a:lnTo>
                    <a:pt x="6" y="207"/>
                  </a:lnTo>
                  <a:lnTo>
                    <a:pt x="32" y="248"/>
                  </a:lnTo>
                  <a:lnTo>
                    <a:pt x="62" y="266"/>
                  </a:lnTo>
                  <a:lnTo>
                    <a:pt x="107" y="260"/>
                  </a:lnTo>
                  <a:lnTo>
                    <a:pt x="133" y="229"/>
                  </a:lnTo>
                  <a:lnTo>
                    <a:pt x="148" y="167"/>
                  </a:lnTo>
                  <a:lnTo>
                    <a:pt x="148" y="124"/>
                  </a:lnTo>
                  <a:lnTo>
                    <a:pt x="142" y="97"/>
                  </a:lnTo>
                  <a:lnTo>
                    <a:pt x="20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2763" y="1132"/>
              <a:ext cx="211" cy="461"/>
            </a:xfrm>
            <a:custGeom>
              <a:avLst/>
              <a:gdLst/>
              <a:ahLst/>
              <a:cxnLst>
                <a:cxn ang="0">
                  <a:pos x="4" y="402"/>
                </a:cxn>
                <a:cxn ang="0">
                  <a:pos x="34" y="446"/>
                </a:cxn>
                <a:cxn ang="0">
                  <a:pos x="56" y="460"/>
                </a:cxn>
                <a:cxn ang="0">
                  <a:pos x="95" y="461"/>
                </a:cxn>
                <a:cxn ang="0">
                  <a:pos x="140" y="436"/>
                </a:cxn>
                <a:cxn ang="0">
                  <a:pos x="170" y="379"/>
                </a:cxn>
                <a:cxn ang="0">
                  <a:pos x="188" y="294"/>
                </a:cxn>
                <a:cxn ang="0">
                  <a:pos x="206" y="205"/>
                </a:cxn>
                <a:cxn ang="0">
                  <a:pos x="211" y="134"/>
                </a:cxn>
                <a:cxn ang="0">
                  <a:pos x="211" y="71"/>
                </a:cxn>
                <a:cxn ang="0">
                  <a:pos x="188" y="30"/>
                </a:cxn>
                <a:cxn ang="0">
                  <a:pos x="147" y="6"/>
                </a:cxn>
                <a:cxn ang="0">
                  <a:pos x="88" y="0"/>
                </a:cxn>
                <a:cxn ang="0">
                  <a:pos x="50" y="18"/>
                </a:cxn>
                <a:cxn ang="0">
                  <a:pos x="27" y="48"/>
                </a:cxn>
                <a:cxn ang="0">
                  <a:pos x="18" y="146"/>
                </a:cxn>
                <a:cxn ang="0">
                  <a:pos x="0" y="284"/>
                </a:cxn>
                <a:cxn ang="0">
                  <a:pos x="2" y="363"/>
                </a:cxn>
                <a:cxn ang="0">
                  <a:pos x="4" y="402"/>
                </a:cxn>
              </a:cxnLst>
              <a:rect l="0" t="0" r="r" b="b"/>
              <a:pathLst>
                <a:path w="211" h="461">
                  <a:moveTo>
                    <a:pt x="4" y="402"/>
                  </a:moveTo>
                  <a:lnTo>
                    <a:pt x="34" y="446"/>
                  </a:lnTo>
                  <a:lnTo>
                    <a:pt x="56" y="460"/>
                  </a:lnTo>
                  <a:lnTo>
                    <a:pt x="95" y="461"/>
                  </a:lnTo>
                  <a:lnTo>
                    <a:pt x="140" y="436"/>
                  </a:lnTo>
                  <a:lnTo>
                    <a:pt x="170" y="379"/>
                  </a:lnTo>
                  <a:lnTo>
                    <a:pt x="188" y="294"/>
                  </a:lnTo>
                  <a:lnTo>
                    <a:pt x="206" y="205"/>
                  </a:lnTo>
                  <a:lnTo>
                    <a:pt x="211" y="134"/>
                  </a:lnTo>
                  <a:lnTo>
                    <a:pt x="211" y="71"/>
                  </a:lnTo>
                  <a:lnTo>
                    <a:pt x="188" y="30"/>
                  </a:lnTo>
                  <a:lnTo>
                    <a:pt x="147" y="6"/>
                  </a:lnTo>
                  <a:lnTo>
                    <a:pt x="88" y="0"/>
                  </a:lnTo>
                  <a:lnTo>
                    <a:pt x="50" y="18"/>
                  </a:lnTo>
                  <a:lnTo>
                    <a:pt x="27" y="48"/>
                  </a:lnTo>
                  <a:lnTo>
                    <a:pt x="18" y="146"/>
                  </a:lnTo>
                  <a:lnTo>
                    <a:pt x="0" y="284"/>
                  </a:lnTo>
                  <a:lnTo>
                    <a:pt x="2" y="363"/>
                  </a:lnTo>
                  <a:lnTo>
                    <a:pt x="4" y="4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2472" y="617"/>
              <a:ext cx="347" cy="627"/>
            </a:xfrm>
            <a:custGeom>
              <a:avLst/>
              <a:gdLst/>
              <a:ahLst/>
              <a:cxnLst>
                <a:cxn ang="0">
                  <a:pos x="283" y="509"/>
                </a:cxn>
                <a:cxn ang="0">
                  <a:pos x="335" y="533"/>
                </a:cxn>
                <a:cxn ang="0">
                  <a:pos x="347" y="560"/>
                </a:cxn>
                <a:cxn ang="0">
                  <a:pos x="327" y="627"/>
                </a:cxn>
                <a:cxn ang="0">
                  <a:pos x="268" y="576"/>
                </a:cxn>
                <a:cxn ang="0">
                  <a:pos x="173" y="482"/>
                </a:cxn>
                <a:cxn ang="0">
                  <a:pos x="98" y="375"/>
                </a:cxn>
                <a:cxn ang="0">
                  <a:pos x="63" y="261"/>
                </a:cxn>
                <a:cxn ang="0">
                  <a:pos x="63" y="146"/>
                </a:cxn>
                <a:cxn ang="0">
                  <a:pos x="63" y="10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51" y="71"/>
                </a:cxn>
                <a:cxn ang="0">
                  <a:pos x="55" y="60"/>
                </a:cxn>
                <a:cxn ang="0">
                  <a:pos x="31" y="8"/>
                </a:cxn>
                <a:cxn ang="0">
                  <a:pos x="43" y="0"/>
                </a:cxn>
                <a:cxn ang="0">
                  <a:pos x="63" y="48"/>
                </a:cxn>
                <a:cxn ang="0">
                  <a:pos x="74" y="56"/>
                </a:cxn>
                <a:cxn ang="0">
                  <a:pos x="102" y="0"/>
                </a:cxn>
                <a:cxn ang="0">
                  <a:pos x="114" y="4"/>
                </a:cxn>
                <a:cxn ang="0">
                  <a:pos x="94" y="52"/>
                </a:cxn>
                <a:cxn ang="0">
                  <a:pos x="94" y="64"/>
                </a:cxn>
                <a:cxn ang="0">
                  <a:pos x="157" y="44"/>
                </a:cxn>
                <a:cxn ang="0">
                  <a:pos x="161" y="56"/>
                </a:cxn>
                <a:cxn ang="0">
                  <a:pos x="98" y="79"/>
                </a:cxn>
                <a:cxn ang="0">
                  <a:pos x="90" y="119"/>
                </a:cxn>
                <a:cxn ang="0">
                  <a:pos x="90" y="178"/>
                </a:cxn>
                <a:cxn ang="0">
                  <a:pos x="90" y="241"/>
                </a:cxn>
                <a:cxn ang="0">
                  <a:pos x="94" y="280"/>
                </a:cxn>
                <a:cxn ang="0">
                  <a:pos x="110" y="336"/>
                </a:cxn>
                <a:cxn ang="0">
                  <a:pos x="141" y="391"/>
                </a:cxn>
                <a:cxn ang="0">
                  <a:pos x="197" y="450"/>
                </a:cxn>
                <a:cxn ang="0">
                  <a:pos x="248" y="489"/>
                </a:cxn>
                <a:cxn ang="0">
                  <a:pos x="283" y="509"/>
                </a:cxn>
              </a:cxnLst>
              <a:rect l="0" t="0" r="r" b="b"/>
              <a:pathLst>
                <a:path w="347" h="627">
                  <a:moveTo>
                    <a:pt x="283" y="509"/>
                  </a:moveTo>
                  <a:lnTo>
                    <a:pt x="335" y="533"/>
                  </a:lnTo>
                  <a:lnTo>
                    <a:pt x="347" y="560"/>
                  </a:lnTo>
                  <a:lnTo>
                    <a:pt x="327" y="627"/>
                  </a:lnTo>
                  <a:lnTo>
                    <a:pt x="268" y="576"/>
                  </a:lnTo>
                  <a:lnTo>
                    <a:pt x="173" y="482"/>
                  </a:lnTo>
                  <a:lnTo>
                    <a:pt x="98" y="375"/>
                  </a:lnTo>
                  <a:lnTo>
                    <a:pt x="63" y="261"/>
                  </a:lnTo>
                  <a:lnTo>
                    <a:pt x="63" y="146"/>
                  </a:lnTo>
                  <a:lnTo>
                    <a:pt x="63" y="10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51" y="71"/>
                  </a:lnTo>
                  <a:lnTo>
                    <a:pt x="55" y="60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63" y="48"/>
                  </a:lnTo>
                  <a:lnTo>
                    <a:pt x="74" y="56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94" y="52"/>
                  </a:lnTo>
                  <a:lnTo>
                    <a:pt x="94" y="64"/>
                  </a:lnTo>
                  <a:lnTo>
                    <a:pt x="157" y="44"/>
                  </a:lnTo>
                  <a:lnTo>
                    <a:pt x="161" y="56"/>
                  </a:lnTo>
                  <a:lnTo>
                    <a:pt x="98" y="79"/>
                  </a:lnTo>
                  <a:lnTo>
                    <a:pt x="90" y="119"/>
                  </a:lnTo>
                  <a:lnTo>
                    <a:pt x="90" y="178"/>
                  </a:lnTo>
                  <a:lnTo>
                    <a:pt x="90" y="241"/>
                  </a:lnTo>
                  <a:lnTo>
                    <a:pt x="94" y="280"/>
                  </a:lnTo>
                  <a:lnTo>
                    <a:pt x="110" y="336"/>
                  </a:lnTo>
                  <a:lnTo>
                    <a:pt x="141" y="391"/>
                  </a:lnTo>
                  <a:lnTo>
                    <a:pt x="197" y="450"/>
                  </a:lnTo>
                  <a:lnTo>
                    <a:pt x="248" y="489"/>
                  </a:lnTo>
                  <a:lnTo>
                    <a:pt x="28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2922" y="724"/>
              <a:ext cx="260" cy="497"/>
            </a:xfrm>
            <a:custGeom>
              <a:avLst/>
              <a:gdLst/>
              <a:ahLst/>
              <a:cxnLst>
                <a:cxn ang="0">
                  <a:pos x="177" y="383"/>
                </a:cxn>
                <a:cxn ang="0">
                  <a:pos x="122" y="411"/>
                </a:cxn>
                <a:cxn ang="0">
                  <a:pos x="67" y="423"/>
                </a:cxn>
                <a:cxn ang="0">
                  <a:pos x="12" y="426"/>
                </a:cxn>
                <a:cxn ang="0">
                  <a:pos x="0" y="438"/>
                </a:cxn>
                <a:cxn ang="0">
                  <a:pos x="0" y="482"/>
                </a:cxn>
                <a:cxn ang="0">
                  <a:pos x="32" y="497"/>
                </a:cxn>
                <a:cxn ang="0">
                  <a:pos x="95" y="474"/>
                </a:cxn>
                <a:cxn ang="0">
                  <a:pos x="177" y="438"/>
                </a:cxn>
                <a:cxn ang="0">
                  <a:pos x="228" y="403"/>
                </a:cxn>
                <a:cxn ang="0">
                  <a:pos x="260" y="375"/>
                </a:cxn>
                <a:cxn ang="0">
                  <a:pos x="252" y="288"/>
                </a:cxn>
                <a:cxn ang="0">
                  <a:pos x="217" y="182"/>
                </a:cxn>
                <a:cxn ang="0">
                  <a:pos x="193" y="123"/>
                </a:cxn>
                <a:cxn ang="0">
                  <a:pos x="189" y="91"/>
                </a:cxn>
                <a:cxn ang="0">
                  <a:pos x="236" y="52"/>
                </a:cxn>
                <a:cxn ang="0">
                  <a:pos x="232" y="40"/>
                </a:cxn>
                <a:cxn ang="0">
                  <a:pos x="197" y="68"/>
                </a:cxn>
                <a:cxn ang="0">
                  <a:pos x="189" y="60"/>
                </a:cxn>
                <a:cxn ang="0">
                  <a:pos x="205" y="4"/>
                </a:cxn>
                <a:cxn ang="0">
                  <a:pos x="193" y="4"/>
                </a:cxn>
                <a:cxn ang="0">
                  <a:pos x="177" y="56"/>
                </a:cxn>
                <a:cxn ang="0">
                  <a:pos x="169" y="52"/>
                </a:cxn>
                <a:cxn ang="0">
                  <a:pos x="162" y="0"/>
                </a:cxn>
                <a:cxn ang="0">
                  <a:pos x="146" y="4"/>
                </a:cxn>
                <a:cxn ang="0">
                  <a:pos x="158" y="64"/>
                </a:cxn>
                <a:cxn ang="0">
                  <a:pos x="150" y="64"/>
                </a:cxn>
                <a:cxn ang="0">
                  <a:pos x="106" y="28"/>
                </a:cxn>
                <a:cxn ang="0">
                  <a:pos x="102" y="40"/>
                </a:cxn>
                <a:cxn ang="0">
                  <a:pos x="142" y="79"/>
                </a:cxn>
                <a:cxn ang="0">
                  <a:pos x="158" y="103"/>
                </a:cxn>
                <a:cxn ang="0">
                  <a:pos x="169" y="146"/>
                </a:cxn>
                <a:cxn ang="0">
                  <a:pos x="193" y="213"/>
                </a:cxn>
                <a:cxn ang="0">
                  <a:pos x="213" y="284"/>
                </a:cxn>
                <a:cxn ang="0">
                  <a:pos x="213" y="344"/>
                </a:cxn>
                <a:cxn ang="0">
                  <a:pos x="213" y="367"/>
                </a:cxn>
                <a:cxn ang="0">
                  <a:pos x="177" y="383"/>
                </a:cxn>
              </a:cxnLst>
              <a:rect l="0" t="0" r="r" b="b"/>
              <a:pathLst>
                <a:path w="260" h="497">
                  <a:moveTo>
                    <a:pt x="177" y="383"/>
                  </a:moveTo>
                  <a:lnTo>
                    <a:pt x="122" y="411"/>
                  </a:lnTo>
                  <a:lnTo>
                    <a:pt x="67" y="423"/>
                  </a:lnTo>
                  <a:lnTo>
                    <a:pt x="12" y="426"/>
                  </a:lnTo>
                  <a:lnTo>
                    <a:pt x="0" y="438"/>
                  </a:lnTo>
                  <a:lnTo>
                    <a:pt x="0" y="482"/>
                  </a:lnTo>
                  <a:lnTo>
                    <a:pt x="32" y="497"/>
                  </a:lnTo>
                  <a:lnTo>
                    <a:pt x="95" y="474"/>
                  </a:lnTo>
                  <a:lnTo>
                    <a:pt x="177" y="438"/>
                  </a:lnTo>
                  <a:lnTo>
                    <a:pt x="228" y="403"/>
                  </a:lnTo>
                  <a:lnTo>
                    <a:pt x="260" y="375"/>
                  </a:lnTo>
                  <a:lnTo>
                    <a:pt x="252" y="288"/>
                  </a:lnTo>
                  <a:lnTo>
                    <a:pt x="217" y="182"/>
                  </a:lnTo>
                  <a:lnTo>
                    <a:pt x="193" y="123"/>
                  </a:lnTo>
                  <a:lnTo>
                    <a:pt x="189" y="91"/>
                  </a:lnTo>
                  <a:lnTo>
                    <a:pt x="236" y="52"/>
                  </a:lnTo>
                  <a:lnTo>
                    <a:pt x="232" y="40"/>
                  </a:lnTo>
                  <a:lnTo>
                    <a:pt x="197" y="68"/>
                  </a:lnTo>
                  <a:lnTo>
                    <a:pt x="189" y="60"/>
                  </a:lnTo>
                  <a:lnTo>
                    <a:pt x="205" y="4"/>
                  </a:lnTo>
                  <a:lnTo>
                    <a:pt x="193" y="4"/>
                  </a:lnTo>
                  <a:lnTo>
                    <a:pt x="177" y="56"/>
                  </a:lnTo>
                  <a:lnTo>
                    <a:pt x="169" y="52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06" y="28"/>
                  </a:lnTo>
                  <a:lnTo>
                    <a:pt x="102" y="40"/>
                  </a:lnTo>
                  <a:lnTo>
                    <a:pt x="142" y="79"/>
                  </a:lnTo>
                  <a:lnTo>
                    <a:pt x="158" y="103"/>
                  </a:lnTo>
                  <a:lnTo>
                    <a:pt x="169" y="146"/>
                  </a:lnTo>
                  <a:lnTo>
                    <a:pt x="193" y="213"/>
                  </a:lnTo>
                  <a:lnTo>
                    <a:pt x="213" y="284"/>
                  </a:lnTo>
                  <a:lnTo>
                    <a:pt x="213" y="344"/>
                  </a:lnTo>
                  <a:lnTo>
                    <a:pt x="213" y="367"/>
                  </a:lnTo>
                  <a:lnTo>
                    <a:pt x="177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 rot="19025726">
            <a:off x="6252898" y="4584481"/>
            <a:ext cx="792088" cy="1944216"/>
            <a:chOff x="2472" y="617"/>
            <a:chExt cx="710" cy="1589"/>
          </a:xfrm>
        </p:grpSpPr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2882" y="1514"/>
              <a:ext cx="288" cy="666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32" y="0"/>
                </a:cxn>
                <a:cxn ang="0">
                  <a:pos x="4" y="16"/>
                </a:cxn>
                <a:cxn ang="0">
                  <a:pos x="0" y="47"/>
                </a:cxn>
                <a:cxn ang="0">
                  <a:pos x="8" y="75"/>
                </a:cxn>
                <a:cxn ang="0">
                  <a:pos x="32" y="99"/>
                </a:cxn>
                <a:cxn ang="0">
                  <a:pos x="110" y="166"/>
                </a:cxn>
                <a:cxn ang="0">
                  <a:pos x="150" y="217"/>
                </a:cxn>
                <a:cxn ang="0">
                  <a:pos x="197" y="272"/>
                </a:cxn>
                <a:cxn ang="0">
                  <a:pos x="209" y="307"/>
                </a:cxn>
                <a:cxn ang="0">
                  <a:pos x="217" y="363"/>
                </a:cxn>
                <a:cxn ang="0">
                  <a:pos x="213" y="406"/>
                </a:cxn>
                <a:cxn ang="0">
                  <a:pos x="189" y="449"/>
                </a:cxn>
                <a:cxn ang="0">
                  <a:pos x="166" y="508"/>
                </a:cxn>
                <a:cxn ang="0">
                  <a:pos x="138" y="567"/>
                </a:cxn>
                <a:cxn ang="0">
                  <a:pos x="130" y="623"/>
                </a:cxn>
                <a:cxn ang="0">
                  <a:pos x="130" y="658"/>
                </a:cxn>
                <a:cxn ang="0">
                  <a:pos x="154" y="666"/>
                </a:cxn>
                <a:cxn ang="0">
                  <a:pos x="170" y="646"/>
                </a:cxn>
                <a:cxn ang="0">
                  <a:pos x="201" y="642"/>
                </a:cxn>
                <a:cxn ang="0">
                  <a:pos x="260" y="662"/>
                </a:cxn>
                <a:cxn ang="0">
                  <a:pos x="284" y="662"/>
                </a:cxn>
                <a:cxn ang="0">
                  <a:pos x="288" y="638"/>
                </a:cxn>
                <a:cxn ang="0">
                  <a:pos x="264" y="627"/>
                </a:cxn>
                <a:cxn ang="0">
                  <a:pos x="233" y="615"/>
                </a:cxn>
                <a:cxn ang="0">
                  <a:pos x="178" y="615"/>
                </a:cxn>
                <a:cxn ang="0">
                  <a:pos x="158" y="619"/>
                </a:cxn>
                <a:cxn ang="0">
                  <a:pos x="166" y="583"/>
                </a:cxn>
                <a:cxn ang="0">
                  <a:pos x="181" y="524"/>
                </a:cxn>
                <a:cxn ang="0">
                  <a:pos x="217" y="473"/>
                </a:cxn>
                <a:cxn ang="0">
                  <a:pos x="237" y="418"/>
                </a:cxn>
                <a:cxn ang="0">
                  <a:pos x="249" y="343"/>
                </a:cxn>
                <a:cxn ang="0">
                  <a:pos x="241" y="276"/>
                </a:cxn>
                <a:cxn ang="0">
                  <a:pos x="213" y="205"/>
                </a:cxn>
                <a:cxn ang="0">
                  <a:pos x="166" y="130"/>
                </a:cxn>
                <a:cxn ang="0">
                  <a:pos x="103" y="55"/>
                </a:cxn>
                <a:cxn ang="0">
                  <a:pos x="59" y="8"/>
                </a:cxn>
              </a:cxnLst>
              <a:rect l="0" t="0" r="r" b="b"/>
              <a:pathLst>
                <a:path w="288" h="666">
                  <a:moveTo>
                    <a:pt x="59" y="8"/>
                  </a:moveTo>
                  <a:lnTo>
                    <a:pt x="32" y="0"/>
                  </a:lnTo>
                  <a:lnTo>
                    <a:pt x="4" y="16"/>
                  </a:lnTo>
                  <a:lnTo>
                    <a:pt x="0" y="47"/>
                  </a:lnTo>
                  <a:lnTo>
                    <a:pt x="8" y="75"/>
                  </a:lnTo>
                  <a:lnTo>
                    <a:pt x="32" y="99"/>
                  </a:lnTo>
                  <a:lnTo>
                    <a:pt x="110" y="166"/>
                  </a:lnTo>
                  <a:lnTo>
                    <a:pt x="150" y="217"/>
                  </a:lnTo>
                  <a:lnTo>
                    <a:pt x="197" y="272"/>
                  </a:lnTo>
                  <a:lnTo>
                    <a:pt x="209" y="307"/>
                  </a:lnTo>
                  <a:lnTo>
                    <a:pt x="217" y="363"/>
                  </a:lnTo>
                  <a:lnTo>
                    <a:pt x="213" y="406"/>
                  </a:lnTo>
                  <a:lnTo>
                    <a:pt x="189" y="449"/>
                  </a:lnTo>
                  <a:lnTo>
                    <a:pt x="166" y="508"/>
                  </a:lnTo>
                  <a:lnTo>
                    <a:pt x="138" y="567"/>
                  </a:lnTo>
                  <a:lnTo>
                    <a:pt x="130" y="623"/>
                  </a:lnTo>
                  <a:lnTo>
                    <a:pt x="130" y="658"/>
                  </a:lnTo>
                  <a:lnTo>
                    <a:pt x="154" y="666"/>
                  </a:lnTo>
                  <a:lnTo>
                    <a:pt x="170" y="646"/>
                  </a:lnTo>
                  <a:lnTo>
                    <a:pt x="201" y="642"/>
                  </a:lnTo>
                  <a:lnTo>
                    <a:pt x="260" y="662"/>
                  </a:lnTo>
                  <a:lnTo>
                    <a:pt x="284" y="662"/>
                  </a:lnTo>
                  <a:lnTo>
                    <a:pt x="288" y="638"/>
                  </a:lnTo>
                  <a:lnTo>
                    <a:pt x="264" y="627"/>
                  </a:lnTo>
                  <a:lnTo>
                    <a:pt x="233" y="615"/>
                  </a:lnTo>
                  <a:lnTo>
                    <a:pt x="178" y="615"/>
                  </a:lnTo>
                  <a:lnTo>
                    <a:pt x="158" y="619"/>
                  </a:lnTo>
                  <a:lnTo>
                    <a:pt x="166" y="583"/>
                  </a:lnTo>
                  <a:lnTo>
                    <a:pt x="181" y="524"/>
                  </a:lnTo>
                  <a:lnTo>
                    <a:pt x="217" y="473"/>
                  </a:lnTo>
                  <a:lnTo>
                    <a:pt x="237" y="418"/>
                  </a:lnTo>
                  <a:lnTo>
                    <a:pt x="249" y="343"/>
                  </a:lnTo>
                  <a:lnTo>
                    <a:pt x="241" y="276"/>
                  </a:lnTo>
                  <a:lnTo>
                    <a:pt x="213" y="205"/>
                  </a:lnTo>
                  <a:lnTo>
                    <a:pt x="166" y="130"/>
                  </a:lnTo>
                  <a:lnTo>
                    <a:pt x="103" y="55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2637" y="1500"/>
              <a:ext cx="205" cy="706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131" y="0"/>
                </a:cxn>
                <a:cxn ang="0">
                  <a:pos x="162" y="8"/>
                </a:cxn>
                <a:cxn ang="0">
                  <a:pos x="174" y="37"/>
                </a:cxn>
                <a:cxn ang="0">
                  <a:pos x="174" y="67"/>
                </a:cxn>
                <a:cxn ang="0">
                  <a:pos x="156" y="95"/>
                </a:cxn>
                <a:cxn ang="0">
                  <a:pos x="97" y="179"/>
                </a:cxn>
                <a:cxn ang="0">
                  <a:pos x="73" y="241"/>
                </a:cxn>
                <a:cxn ang="0">
                  <a:pos x="42" y="306"/>
                </a:cxn>
                <a:cxn ang="0">
                  <a:pos x="40" y="343"/>
                </a:cxn>
                <a:cxn ang="0">
                  <a:pos x="46" y="398"/>
                </a:cxn>
                <a:cxn ang="0">
                  <a:pos x="62" y="440"/>
                </a:cxn>
                <a:cxn ang="0">
                  <a:pos x="95" y="475"/>
                </a:cxn>
                <a:cxn ang="0">
                  <a:pos x="133" y="527"/>
                </a:cxn>
                <a:cxn ang="0">
                  <a:pos x="176" y="576"/>
                </a:cxn>
                <a:cxn ang="0">
                  <a:pos x="198" y="627"/>
                </a:cxn>
                <a:cxn ang="0">
                  <a:pos x="205" y="663"/>
                </a:cxn>
                <a:cxn ang="0">
                  <a:pos x="186" y="676"/>
                </a:cxn>
                <a:cxn ang="0">
                  <a:pos x="166" y="661"/>
                </a:cxn>
                <a:cxn ang="0">
                  <a:pos x="135" y="665"/>
                </a:cxn>
                <a:cxn ang="0">
                  <a:pos x="81" y="700"/>
                </a:cxn>
                <a:cxn ang="0">
                  <a:pos x="60" y="706"/>
                </a:cxn>
                <a:cxn ang="0">
                  <a:pos x="50" y="684"/>
                </a:cxn>
                <a:cxn ang="0">
                  <a:pos x="69" y="667"/>
                </a:cxn>
                <a:cxn ang="0">
                  <a:pos x="97" y="647"/>
                </a:cxn>
                <a:cxn ang="0">
                  <a:pos x="150" y="633"/>
                </a:cxn>
                <a:cxn ang="0">
                  <a:pos x="170" y="631"/>
                </a:cxn>
                <a:cxn ang="0">
                  <a:pos x="152" y="600"/>
                </a:cxn>
                <a:cxn ang="0">
                  <a:pos x="123" y="546"/>
                </a:cxn>
                <a:cxn ang="0">
                  <a:pos x="75" y="505"/>
                </a:cxn>
                <a:cxn ang="0">
                  <a:pos x="42" y="458"/>
                </a:cxn>
                <a:cxn ang="0">
                  <a:pos x="10" y="388"/>
                </a:cxn>
                <a:cxn ang="0">
                  <a:pos x="0" y="321"/>
                </a:cxn>
                <a:cxn ang="0">
                  <a:pos x="8" y="245"/>
                </a:cxn>
                <a:cxn ang="0">
                  <a:pos x="36" y="160"/>
                </a:cxn>
                <a:cxn ang="0">
                  <a:pos x="77" y="71"/>
                </a:cxn>
                <a:cxn ang="0">
                  <a:pos x="107" y="14"/>
                </a:cxn>
              </a:cxnLst>
              <a:rect l="0" t="0" r="r" b="b"/>
              <a:pathLst>
                <a:path w="205" h="706">
                  <a:moveTo>
                    <a:pt x="107" y="14"/>
                  </a:moveTo>
                  <a:lnTo>
                    <a:pt x="131" y="0"/>
                  </a:lnTo>
                  <a:lnTo>
                    <a:pt x="162" y="8"/>
                  </a:lnTo>
                  <a:lnTo>
                    <a:pt x="174" y="37"/>
                  </a:lnTo>
                  <a:lnTo>
                    <a:pt x="174" y="67"/>
                  </a:lnTo>
                  <a:lnTo>
                    <a:pt x="156" y="95"/>
                  </a:lnTo>
                  <a:lnTo>
                    <a:pt x="97" y="179"/>
                  </a:lnTo>
                  <a:lnTo>
                    <a:pt x="73" y="241"/>
                  </a:lnTo>
                  <a:lnTo>
                    <a:pt x="42" y="306"/>
                  </a:lnTo>
                  <a:lnTo>
                    <a:pt x="40" y="343"/>
                  </a:lnTo>
                  <a:lnTo>
                    <a:pt x="46" y="398"/>
                  </a:lnTo>
                  <a:lnTo>
                    <a:pt x="62" y="440"/>
                  </a:lnTo>
                  <a:lnTo>
                    <a:pt x="95" y="475"/>
                  </a:lnTo>
                  <a:lnTo>
                    <a:pt x="133" y="527"/>
                  </a:lnTo>
                  <a:lnTo>
                    <a:pt x="176" y="576"/>
                  </a:lnTo>
                  <a:lnTo>
                    <a:pt x="198" y="627"/>
                  </a:lnTo>
                  <a:lnTo>
                    <a:pt x="205" y="663"/>
                  </a:lnTo>
                  <a:lnTo>
                    <a:pt x="186" y="676"/>
                  </a:lnTo>
                  <a:lnTo>
                    <a:pt x="166" y="661"/>
                  </a:lnTo>
                  <a:lnTo>
                    <a:pt x="135" y="665"/>
                  </a:lnTo>
                  <a:lnTo>
                    <a:pt x="81" y="700"/>
                  </a:lnTo>
                  <a:lnTo>
                    <a:pt x="60" y="706"/>
                  </a:lnTo>
                  <a:lnTo>
                    <a:pt x="50" y="684"/>
                  </a:lnTo>
                  <a:lnTo>
                    <a:pt x="69" y="667"/>
                  </a:lnTo>
                  <a:lnTo>
                    <a:pt x="97" y="647"/>
                  </a:lnTo>
                  <a:lnTo>
                    <a:pt x="150" y="633"/>
                  </a:lnTo>
                  <a:lnTo>
                    <a:pt x="170" y="631"/>
                  </a:lnTo>
                  <a:lnTo>
                    <a:pt x="152" y="600"/>
                  </a:lnTo>
                  <a:lnTo>
                    <a:pt x="123" y="546"/>
                  </a:lnTo>
                  <a:lnTo>
                    <a:pt x="75" y="505"/>
                  </a:lnTo>
                  <a:lnTo>
                    <a:pt x="42" y="458"/>
                  </a:lnTo>
                  <a:lnTo>
                    <a:pt x="10" y="388"/>
                  </a:lnTo>
                  <a:lnTo>
                    <a:pt x="0" y="321"/>
                  </a:lnTo>
                  <a:lnTo>
                    <a:pt x="8" y="245"/>
                  </a:lnTo>
                  <a:lnTo>
                    <a:pt x="36" y="160"/>
                  </a:lnTo>
                  <a:lnTo>
                    <a:pt x="77" y="71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2783" y="858"/>
              <a:ext cx="209" cy="266"/>
            </a:xfrm>
            <a:custGeom>
              <a:avLst/>
              <a:gdLst/>
              <a:ahLst/>
              <a:cxnLst>
                <a:cxn ang="0">
                  <a:pos x="209" y="8"/>
                </a:cxn>
                <a:cxn ang="0">
                  <a:pos x="184" y="0"/>
                </a:cxn>
                <a:cxn ang="0">
                  <a:pos x="129" y="71"/>
                </a:cxn>
                <a:cxn ang="0">
                  <a:pos x="117" y="57"/>
                </a:cxn>
                <a:cxn ang="0">
                  <a:pos x="93" y="35"/>
                </a:cxn>
                <a:cxn ang="0">
                  <a:pos x="62" y="26"/>
                </a:cxn>
                <a:cxn ang="0">
                  <a:pos x="30" y="33"/>
                </a:cxn>
                <a:cxn ang="0">
                  <a:pos x="10" y="61"/>
                </a:cxn>
                <a:cxn ang="0">
                  <a:pos x="0" y="110"/>
                </a:cxn>
                <a:cxn ang="0">
                  <a:pos x="0" y="154"/>
                </a:cxn>
                <a:cxn ang="0">
                  <a:pos x="6" y="207"/>
                </a:cxn>
                <a:cxn ang="0">
                  <a:pos x="32" y="248"/>
                </a:cxn>
                <a:cxn ang="0">
                  <a:pos x="62" y="266"/>
                </a:cxn>
                <a:cxn ang="0">
                  <a:pos x="107" y="260"/>
                </a:cxn>
                <a:cxn ang="0">
                  <a:pos x="133" y="229"/>
                </a:cxn>
                <a:cxn ang="0">
                  <a:pos x="148" y="167"/>
                </a:cxn>
                <a:cxn ang="0">
                  <a:pos x="148" y="124"/>
                </a:cxn>
                <a:cxn ang="0">
                  <a:pos x="142" y="97"/>
                </a:cxn>
                <a:cxn ang="0">
                  <a:pos x="209" y="8"/>
                </a:cxn>
              </a:cxnLst>
              <a:rect l="0" t="0" r="r" b="b"/>
              <a:pathLst>
                <a:path w="209" h="266">
                  <a:moveTo>
                    <a:pt x="209" y="8"/>
                  </a:moveTo>
                  <a:lnTo>
                    <a:pt x="184" y="0"/>
                  </a:lnTo>
                  <a:lnTo>
                    <a:pt x="129" y="71"/>
                  </a:lnTo>
                  <a:lnTo>
                    <a:pt x="117" y="57"/>
                  </a:lnTo>
                  <a:lnTo>
                    <a:pt x="93" y="35"/>
                  </a:lnTo>
                  <a:lnTo>
                    <a:pt x="62" y="26"/>
                  </a:lnTo>
                  <a:lnTo>
                    <a:pt x="30" y="33"/>
                  </a:lnTo>
                  <a:lnTo>
                    <a:pt x="10" y="61"/>
                  </a:lnTo>
                  <a:lnTo>
                    <a:pt x="0" y="110"/>
                  </a:lnTo>
                  <a:lnTo>
                    <a:pt x="0" y="154"/>
                  </a:lnTo>
                  <a:lnTo>
                    <a:pt x="6" y="207"/>
                  </a:lnTo>
                  <a:lnTo>
                    <a:pt x="32" y="248"/>
                  </a:lnTo>
                  <a:lnTo>
                    <a:pt x="62" y="266"/>
                  </a:lnTo>
                  <a:lnTo>
                    <a:pt x="107" y="260"/>
                  </a:lnTo>
                  <a:lnTo>
                    <a:pt x="133" y="229"/>
                  </a:lnTo>
                  <a:lnTo>
                    <a:pt x="148" y="167"/>
                  </a:lnTo>
                  <a:lnTo>
                    <a:pt x="148" y="124"/>
                  </a:lnTo>
                  <a:lnTo>
                    <a:pt x="142" y="97"/>
                  </a:lnTo>
                  <a:lnTo>
                    <a:pt x="20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2763" y="1132"/>
              <a:ext cx="211" cy="461"/>
            </a:xfrm>
            <a:custGeom>
              <a:avLst/>
              <a:gdLst/>
              <a:ahLst/>
              <a:cxnLst>
                <a:cxn ang="0">
                  <a:pos x="4" y="402"/>
                </a:cxn>
                <a:cxn ang="0">
                  <a:pos x="34" y="446"/>
                </a:cxn>
                <a:cxn ang="0">
                  <a:pos x="56" y="460"/>
                </a:cxn>
                <a:cxn ang="0">
                  <a:pos x="95" y="461"/>
                </a:cxn>
                <a:cxn ang="0">
                  <a:pos x="140" y="436"/>
                </a:cxn>
                <a:cxn ang="0">
                  <a:pos x="170" y="379"/>
                </a:cxn>
                <a:cxn ang="0">
                  <a:pos x="188" y="294"/>
                </a:cxn>
                <a:cxn ang="0">
                  <a:pos x="206" y="205"/>
                </a:cxn>
                <a:cxn ang="0">
                  <a:pos x="211" y="134"/>
                </a:cxn>
                <a:cxn ang="0">
                  <a:pos x="211" y="71"/>
                </a:cxn>
                <a:cxn ang="0">
                  <a:pos x="188" y="30"/>
                </a:cxn>
                <a:cxn ang="0">
                  <a:pos x="147" y="6"/>
                </a:cxn>
                <a:cxn ang="0">
                  <a:pos x="88" y="0"/>
                </a:cxn>
                <a:cxn ang="0">
                  <a:pos x="50" y="18"/>
                </a:cxn>
                <a:cxn ang="0">
                  <a:pos x="27" y="48"/>
                </a:cxn>
                <a:cxn ang="0">
                  <a:pos x="18" y="146"/>
                </a:cxn>
                <a:cxn ang="0">
                  <a:pos x="0" y="284"/>
                </a:cxn>
                <a:cxn ang="0">
                  <a:pos x="2" y="363"/>
                </a:cxn>
                <a:cxn ang="0">
                  <a:pos x="4" y="402"/>
                </a:cxn>
              </a:cxnLst>
              <a:rect l="0" t="0" r="r" b="b"/>
              <a:pathLst>
                <a:path w="211" h="461">
                  <a:moveTo>
                    <a:pt x="4" y="402"/>
                  </a:moveTo>
                  <a:lnTo>
                    <a:pt x="34" y="446"/>
                  </a:lnTo>
                  <a:lnTo>
                    <a:pt x="56" y="460"/>
                  </a:lnTo>
                  <a:lnTo>
                    <a:pt x="95" y="461"/>
                  </a:lnTo>
                  <a:lnTo>
                    <a:pt x="140" y="436"/>
                  </a:lnTo>
                  <a:lnTo>
                    <a:pt x="170" y="379"/>
                  </a:lnTo>
                  <a:lnTo>
                    <a:pt x="188" y="294"/>
                  </a:lnTo>
                  <a:lnTo>
                    <a:pt x="206" y="205"/>
                  </a:lnTo>
                  <a:lnTo>
                    <a:pt x="211" y="134"/>
                  </a:lnTo>
                  <a:lnTo>
                    <a:pt x="211" y="71"/>
                  </a:lnTo>
                  <a:lnTo>
                    <a:pt x="188" y="30"/>
                  </a:lnTo>
                  <a:lnTo>
                    <a:pt x="147" y="6"/>
                  </a:lnTo>
                  <a:lnTo>
                    <a:pt x="88" y="0"/>
                  </a:lnTo>
                  <a:lnTo>
                    <a:pt x="50" y="18"/>
                  </a:lnTo>
                  <a:lnTo>
                    <a:pt x="27" y="48"/>
                  </a:lnTo>
                  <a:lnTo>
                    <a:pt x="18" y="146"/>
                  </a:lnTo>
                  <a:lnTo>
                    <a:pt x="0" y="284"/>
                  </a:lnTo>
                  <a:lnTo>
                    <a:pt x="2" y="363"/>
                  </a:lnTo>
                  <a:lnTo>
                    <a:pt x="4" y="4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2472" y="617"/>
              <a:ext cx="347" cy="627"/>
            </a:xfrm>
            <a:custGeom>
              <a:avLst/>
              <a:gdLst/>
              <a:ahLst/>
              <a:cxnLst>
                <a:cxn ang="0">
                  <a:pos x="283" y="509"/>
                </a:cxn>
                <a:cxn ang="0">
                  <a:pos x="335" y="533"/>
                </a:cxn>
                <a:cxn ang="0">
                  <a:pos x="347" y="560"/>
                </a:cxn>
                <a:cxn ang="0">
                  <a:pos x="327" y="627"/>
                </a:cxn>
                <a:cxn ang="0">
                  <a:pos x="268" y="576"/>
                </a:cxn>
                <a:cxn ang="0">
                  <a:pos x="173" y="482"/>
                </a:cxn>
                <a:cxn ang="0">
                  <a:pos x="98" y="375"/>
                </a:cxn>
                <a:cxn ang="0">
                  <a:pos x="63" y="261"/>
                </a:cxn>
                <a:cxn ang="0">
                  <a:pos x="63" y="146"/>
                </a:cxn>
                <a:cxn ang="0">
                  <a:pos x="63" y="10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51" y="71"/>
                </a:cxn>
                <a:cxn ang="0">
                  <a:pos x="55" y="60"/>
                </a:cxn>
                <a:cxn ang="0">
                  <a:pos x="31" y="8"/>
                </a:cxn>
                <a:cxn ang="0">
                  <a:pos x="43" y="0"/>
                </a:cxn>
                <a:cxn ang="0">
                  <a:pos x="63" y="48"/>
                </a:cxn>
                <a:cxn ang="0">
                  <a:pos x="74" y="56"/>
                </a:cxn>
                <a:cxn ang="0">
                  <a:pos x="102" y="0"/>
                </a:cxn>
                <a:cxn ang="0">
                  <a:pos x="114" y="4"/>
                </a:cxn>
                <a:cxn ang="0">
                  <a:pos x="94" y="52"/>
                </a:cxn>
                <a:cxn ang="0">
                  <a:pos x="94" y="64"/>
                </a:cxn>
                <a:cxn ang="0">
                  <a:pos x="157" y="44"/>
                </a:cxn>
                <a:cxn ang="0">
                  <a:pos x="161" y="56"/>
                </a:cxn>
                <a:cxn ang="0">
                  <a:pos x="98" y="79"/>
                </a:cxn>
                <a:cxn ang="0">
                  <a:pos x="90" y="119"/>
                </a:cxn>
                <a:cxn ang="0">
                  <a:pos x="90" y="178"/>
                </a:cxn>
                <a:cxn ang="0">
                  <a:pos x="90" y="241"/>
                </a:cxn>
                <a:cxn ang="0">
                  <a:pos x="94" y="280"/>
                </a:cxn>
                <a:cxn ang="0">
                  <a:pos x="110" y="336"/>
                </a:cxn>
                <a:cxn ang="0">
                  <a:pos x="141" y="391"/>
                </a:cxn>
                <a:cxn ang="0">
                  <a:pos x="197" y="450"/>
                </a:cxn>
                <a:cxn ang="0">
                  <a:pos x="248" y="489"/>
                </a:cxn>
                <a:cxn ang="0">
                  <a:pos x="283" y="509"/>
                </a:cxn>
              </a:cxnLst>
              <a:rect l="0" t="0" r="r" b="b"/>
              <a:pathLst>
                <a:path w="347" h="627">
                  <a:moveTo>
                    <a:pt x="283" y="509"/>
                  </a:moveTo>
                  <a:lnTo>
                    <a:pt x="335" y="533"/>
                  </a:lnTo>
                  <a:lnTo>
                    <a:pt x="347" y="560"/>
                  </a:lnTo>
                  <a:lnTo>
                    <a:pt x="327" y="627"/>
                  </a:lnTo>
                  <a:lnTo>
                    <a:pt x="268" y="576"/>
                  </a:lnTo>
                  <a:lnTo>
                    <a:pt x="173" y="482"/>
                  </a:lnTo>
                  <a:lnTo>
                    <a:pt x="98" y="375"/>
                  </a:lnTo>
                  <a:lnTo>
                    <a:pt x="63" y="261"/>
                  </a:lnTo>
                  <a:lnTo>
                    <a:pt x="63" y="146"/>
                  </a:lnTo>
                  <a:lnTo>
                    <a:pt x="63" y="10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51" y="71"/>
                  </a:lnTo>
                  <a:lnTo>
                    <a:pt x="55" y="60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63" y="48"/>
                  </a:lnTo>
                  <a:lnTo>
                    <a:pt x="74" y="56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94" y="52"/>
                  </a:lnTo>
                  <a:lnTo>
                    <a:pt x="94" y="64"/>
                  </a:lnTo>
                  <a:lnTo>
                    <a:pt x="157" y="44"/>
                  </a:lnTo>
                  <a:lnTo>
                    <a:pt x="161" y="56"/>
                  </a:lnTo>
                  <a:lnTo>
                    <a:pt x="98" y="79"/>
                  </a:lnTo>
                  <a:lnTo>
                    <a:pt x="90" y="119"/>
                  </a:lnTo>
                  <a:lnTo>
                    <a:pt x="90" y="178"/>
                  </a:lnTo>
                  <a:lnTo>
                    <a:pt x="90" y="241"/>
                  </a:lnTo>
                  <a:lnTo>
                    <a:pt x="94" y="280"/>
                  </a:lnTo>
                  <a:lnTo>
                    <a:pt x="110" y="336"/>
                  </a:lnTo>
                  <a:lnTo>
                    <a:pt x="141" y="391"/>
                  </a:lnTo>
                  <a:lnTo>
                    <a:pt x="197" y="450"/>
                  </a:lnTo>
                  <a:lnTo>
                    <a:pt x="248" y="489"/>
                  </a:lnTo>
                  <a:lnTo>
                    <a:pt x="28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2922" y="724"/>
              <a:ext cx="260" cy="497"/>
            </a:xfrm>
            <a:custGeom>
              <a:avLst/>
              <a:gdLst/>
              <a:ahLst/>
              <a:cxnLst>
                <a:cxn ang="0">
                  <a:pos x="177" y="383"/>
                </a:cxn>
                <a:cxn ang="0">
                  <a:pos x="122" y="411"/>
                </a:cxn>
                <a:cxn ang="0">
                  <a:pos x="67" y="423"/>
                </a:cxn>
                <a:cxn ang="0">
                  <a:pos x="12" y="426"/>
                </a:cxn>
                <a:cxn ang="0">
                  <a:pos x="0" y="438"/>
                </a:cxn>
                <a:cxn ang="0">
                  <a:pos x="0" y="482"/>
                </a:cxn>
                <a:cxn ang="0">
                  <a:pos x="32" y="497"/>
                </a:cxn>
                <a:cxn ang="0">
                  <a:pos x="95" y="474"/>
                </a:cxn>
                <a:cxn ang="0">
                  <a:pos x="177" y="438"/>
                </a:cxn>
                <a:cxn ang="0">
                  <a:pos x="228" y="403"/>
                </a:cxn>
                <a:cxn ang="0">
                  <a:pos x="260" y="375"/>
                </a:cxn>
                <a:cxn ang="0">
                  <a:pos x="252" y="288"/>
                </a:cxn>
                <a:cxn ang="0">
                  <a:pos x="217" y="182"/>
                </a:cxn>
                <a:cxn ang="0">
                  <a:pos x="193" y="123"/>
                </a:cxn>
                <a:cxn ang="0">
                  <a:pos x="189" y="91"/>
                </a:cxn>
                <a:cxn ang="0">
                  <a:pos x="236" y="52"/>
                </a:cxn>
                <a:cxn ang="0">
                  <a:pos x="232" y="40"/>
                </a:cxn>
                <a:cxn ang="0">
                  <a:pos x="197" y="68"/>
                </a:cxn>
                <a:cxn ang="0">
                  <a:pos x="189" y="60"/>
                </a:cxn>
                <a:cxn ang="0">
                  <a:pos x="205" y="4"/>
                </a:cxn>
                <a:cxn ang="0">
                  <a:pos x="193" y="4"/>
                </a:cxn>
                <a:cxn ang="0">
                  <a:pos x="177" y="56"/>
                </a:cxn>
                <a:cxn ang="0">
                  <a:pos x="169" y="52"/>
                </a:cxn>
                <a:cxn ang="0">
                  <a:pos x="162" y="0"/>
                </a:cxn>
                <a:cxn ang="0">
                  <a:pos x="146" y="4"/>
                </a:cxn>
                <a:cxn ang="0">
                  <a:pos x="158" y="64"/>
                </a:cxn>
                <a:cxn ang="0">
                  <a:pos x="150" y="64"/>
                </a:cxn>
                <a:cxn ang="0">
                  <a:pos x="106" y="28"/>
                </a:cxn>
                <a:cxn ang="0">
                  <a:pos x="102" y="40"/>
                </a:cxn>
                <a:cxn ang="0">
                  <a:pos x="142" y="79"/>
                </a:cxn>
                <a:cxn ang="0">
                  <a:pos x="158" y="103"/>
                </a:cxn>
                <a:cxn ang="0">
                  <a:pos x="169" y="146"/>
                </a:cxn>
                <a:cxn ang="0">
                  <a:pos x="193" y="213"/>
                </a:cxn>
                <a:cxn ang="0">
                  <a:pos x="213" y="284"/>
                </a:cxn>
                <a:cxn ang="0">
                  <a:pos x="213" y="344"/>
                </a:cxn>
                <a:cxn ang="0">
                  <a:pos x="213" y="367"/>
                </a:cxn>
                <a:cxn ang="0">
                  <a:pos x="177" y="383"/>
                </a:cxn>
              </a:cxnLst>
              <a:rect l="0" t="0" r="r" b="b"/>
              <a:pathLst>
                <a:path w="260" h="497">
                  <a:moveTo>
                    <a:pt x="177" y="383"/>
                  </a:moveTo>
                  <a:lnTo>
                    <a:pt x="122" y="411"/>
                  </a:lnTo>
                  <a:lnTo>
                    <a:pt x="67" y="423"/>
                  </a:lnTo>
                  <a:lnTo>
                    <a:pt x="12" y="426"/>
                  </a:lnTo>
                  <a:lnTo>
                    <a:pt x="0" y="438"/>
                  </a:lnTo>
                  <a:lnTo>
                    <a:pt x="0" y="482"/>
                  </a:lnTo>
                  <a:lnTo>
                    <a:pt x="32" y="497"/>
                  </a:lnTo>
                  <a:lnTo>
                    <a:pt x="95" y="474"/>
                  </a:lnTo>
                  <a:lnTo>
                    <a:pt x="177" y="438"/>
                  </a:lnTo>
                  <a:lnTo>
                    <a:pt x="228" y="403"/>
                  </a:lnTo>
                  <a:lnTo>
                    <a:pt x="260" y="375"/>
                  </a:lnTo>
                  <a:lnTo>
                    <a:pt x="252" y="288"/>
                  </a:lnTo>
                  <a:lnTo>
                    <a:pt x="217" y="182"/>
                  </a:lnTo>
                  <a:lnTo>
                    <a:pt x="193" y="123"/>
                  </a:lnTo>
                  <a:lnTo>
                    <a:pt x="189" y="91"/>
                  </a:lnTo>
                  <a:lnTo>
                    <a:pt x="236" y="52"/>
                  </a:lnTo>
                  <a:lnTo>
                    <a:pt x="232" y="40"/>
                  </a:lnTo>
                  <a:lnTo>
                    <a:pt x="197" y="68"/>
                  </a:lnTo>
                  <a:lnTo>
                    <a:pt x="189" y="60"/>
                  </a:lnTo>
                  <a:lnTo>
                    <a:pt x="205" y="4"/>
                  </a:lnTo>
                  <a:lnTo>
                    <a:pt x="193" y="4"/>
                  </a:lnTo>
                  <a:lnTo>
                    <a:pt x="177" y="56"/>
                  </a:lnTo>
                  <a:lnTo>
                    <a:pt x="169" y="52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06" y="28"/>
                  </a:lnTo>
                  <a:lnTo>
                    <a:pt x="102" y="40"/>
                  </a:lnTo>
                  <a:lnTo>
                    <a:pt x="142" y="79"/>
                  </a:lnTo>
                  <a:lnTo>
                    <a:pt x="158" y="103"/>
                  </a:lnTo>
                  <a:lnTo>
                    <a:pt x="169" y="146"/>
                  </a:lnTo>
                  <a:lnTo>
                    <a:pt x="193" y="213"/>
                  </a:lnTo>
                  <a:lnTo>
                    <a:pt x="213" y="284"/>
                  </a:lnTo>
                  <a:lnTo>
                    <a:pt x="213" y="344"/>
                  </a:lnTo>
                  <a:lnTo>
                    <a:pt x="213" y="367"/>
                  </a:lnTo>
                  <a:lnTo>
                    <a:pt x="177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 rot="15163563">
            <a:off x="6805996" y="2475659"/>
            <a:ext cx="792088" cy="1944216"/>
            <a:chOff x="2472" y="617"/>
            <a:chExt cx="710" cy="1589"/>
          </a:xfrm>
        </p:grpSpPr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882" y="1514"/>
              <a:ext cx="288" cy="666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32" y="0"/>
                </a:cxn>
                <a:cxn ang="0">
                  <a:pos x="4" y="16"/>
                </a:cxn>
                <a:cxn ang="0">
                  <a:pos x="0" y="47"/>
                </a:cxn>
                <a:cxn ang="0">
                  <a:pos x="8" y="75"/>
                </a:cxn>
                <a:cxn ang="0">
                  <a:pos x="32" y="99"/>
                </a:cxn>
                <a:cxn ang="0">
                  <a:pos x="110" y="166"/>
                </a:cxn>
                <a:cxn ang="0">
                  <a:pos x="150" y="217"/>
                </a:cxn>
                <a:cxn ang="0">
                  <a:pos x="197" y="272"/>
                </a:cxn>
                <a:cxn ang="0">
                  <a:pos x="209" y="307"/>
                </a:cxn>
                <a:cxn ang="0">
                  <a:pos x="217" y="363"/>
                </a:cxn>
                <a:cxn ang="0">
                  <a:pos x="213" y="406"/>
                </a:cxn>
                <a:cxn ang="0">
                  <a:pos x="189" y="449"/>
                </a:cxn>
                <a:cxn ang="0">
                  <a:pos x="166" y="508"/>
                </a:cxn>
                <a:cxn ang="0">
                  <a:pos x="138" y="567"/>
                </a:cxn>
                <a:cxn ang="0">
                  <a:pos x="130" y="623"/>
                </a:cxn>
                <a:cxn ang="0">
                  <a:pos x="130" y="658"/>
                </a:cxn>
                <a:cxn ang="0">
                  <a:pos x="154" y="666"/>
                </a:cxn>
                <a:cxn ang="0">
                  <a:pos x="170" y="646"/>
                </a:cxn>
                <a:cxn ang="0">
                  <a:pos x="201" y="642"/>
                </a:cxn>
                <a:cxn ang="0">
                  <a:pos x="260" y="662"/>
                </a:cxn>
                <a:cxn ang="0">
                  <a:pos x="284" y="662"/>
                </a:cxn>
                <a:cxn ang="0">
                  <a:pos x="288" y="638"/>
                </a:cxn>
                <a:cxn ang="0">
                  <a:pos x="264" y="627"/>
                </a:cxn>
                <a:cxn ang="0">
                  <a:pos x="233" y="615"/>
                </a:cxn>
                <a:cxn ang="0">
                  <a:pos x="178" y="615"/>
                </a:cxn>
                <a:cxn ang="0">
                  <a:pos x="158" y="619"/>
                </a:cxn>
                <a:cxn ang="0">
                  <a:pos x="166" y="583"/>
                </a:cxn>
                <a:cxn ang="0">
                  <a:pos x="181" y="524"/>
                </a:cxn>
                <a:cxn ang="0">
                  <a:pos x="217" y="473"/>
                </a:cxn>
                <a:cxn ang="0">
                  <a:pos x="237" y="418"/>
                </a:cxn>
                <a:cxn ang="0">
                  <a:pos x="249" y="343"/>
                </a:cxn>
                <a:cxn ang="0">
                  <a:pos x="241" y="276"/>
                </a:cxn>
                <a:cxn ang="0">
                  <a:pos x="213" y="205"/>
                </a:cxn>
                <a:cxn ang="0">
                  <a:pos x="166" y="130"/>
                </a:cxn>
                <a:cxn ang="0">
                  <a:pos x="103" y="55"/>
                </a:cxn>
                <a:cxn ang="0">
                  <a:pos x="59" y="8"/>
                </a:cxn>
              </a:cxnLst>
              <a:rect l="0" t="0" r="r" b="b"/>
              <a:pathLst>
                <a:path w="288" h="666">
                  <a:moveTo>
                    <a:pt x="59" y="8"/>
                  </a:moveTo>
                  <a:lnTo>
                    <a:pt x="32" y="0"/>
                  </a:lnTo>
                  <a:lnTo>
                    <a:pt x="4" y="16"/>
                  </a:lnTo>
                  <a:lnTo>
                    <a:pt x="0" y="47"/>
                  </a:lnTo>
                  <a:lnTo>
                    <a:pt x="8" y="75"/>
                  </a:lnTo>
                  <a:lnTo>
                    <a:pt x="32" y="99"/>
                  </a:lnTo>
                  <a:lnTo>
                    <a:pt x="110" y="166"/>
                  </a:lnTo>
                  <a:lnTo>
                    <a:pt x="150" y="217"/>
                  </a:lnTo>
                  <a:lnTo>
                    <a:pt x="197" y="272"/>
                  </a:lnTo>
                  <a:lnTo>
                    <a:pt x="209" y="307"/>
                  </a:lnTo>
                  <a:lnTo>
                    <a:pt x="217" y="363"/>
                  </a:lnTo>
                  <a:lnTo>
                    <a:pt x="213" y="406"/>
                  </a:lnTo>
                  <a:lnTo>
                    <a:pt x="189" y="449"/>
                  </a:lnTo>
                  <a:lnTo>
                    <a:pt x="166" y="508"/>
                  </a:lnTo>
                  <a:lnTo>
                    <a:pt x="138" y="567"/>
                  </a:lnTo>
                  <a:lnTo>
                    <a:pt x="130" y="623"/>
                  </a:lnTo>
                  <a:lnTo>
                    <a:pt x="130" y="658"/>
                  </a:lnTo>
                  <a:lnTo>
                    <a:pt x="154" y="666"/>
                  </a:lnTo>
                  <a:lnTo>
                    <a:pt x="170" y="646"/>
                  </a:lnTo>
                  <a:lnTo>
                    <a:pt x="201" y="642"/>
                  </a:lnTo>
                  <a:lnTo>
                    <a:pt x="260" y="662"/>
                  </a:lnTo>
                  <a:lnTo>
                    <a:pt x="284" y="662"/>
                  </a:lnTo>
                  <a:lnTo>
                    <a:pt x="288" y="638"/>
                  </a:lnTo>
                  <a:lnTo>
                    <a:pt x="264" y="627"/>
                  </a:lnTo>
                  <a:lnTo>
                    <a:pt x="233" y="615"/>
                  </a:lnTo>
                  <a:lnTo>
                    <a:pt x="178" y="615"/>
                  </a:lnTo>
                  <a:lnTo>
                    <a:pt x="158" y="619"/>
                  </a:lnTo>
                  <a:lnTo>
                    <a:pt x="166" y="583"/>
                  </a:lnTo>
                  <a:lnTo>
                    <a:pt x="181" y="524"/>
                  </a:lnTo>
                  <a:lnTo>
                    <a:pt x="217" y="473"/>
                  </a:lnTo>
                  <a:lnTo>
                    <a:pt x="237" y="418"/>
                  </a:lnTo>
                  <a:lnTo>
                    <a:pt x="249" y="343"/>
                  </a:lnTo>
                  <a:lnTo>
                    <a:pt x="241" y="276"/>
                  </a:lnTo>
                  <a:lnTo>
                    <a:pt x="213" y="205"/>
                  </a:lnTo>
                  <a:lnTo>
                    <a:pt x="166" y="130"/>
                  </a:lnTo>
                  <a:lnTo>
                    <a:pt x="103" y="55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637" y="1500"/>
              <a:ext cx="205" cy="706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131" y="0"/>
                </a:cxn>
                <a:cxn ang="0">
                  <a:pos x="162" y="8"/>
                </a:cxn>
                <a:cxn ang="0">
                  <a:pos x="174" y="37"/>
                </a:cxn>
                <a:cxn ang="0">
                  <a:pos x="174" y="67"/>
                </a:cxn>
                <a:cxn ang="0">
                  <a:pos x="156" y="95"/>
                </a:cxn>
                <a:cxn ang="0">
                  <a:pos x="97" y="179"/>
                </a:cxn>
                <a:cxn ang="0">
                  <a:pos x="73" y="241"/>
                </a:cxn>
                <a:cxn ang="0">
                  <a:pos x="42" y="306"/>
                </a:cxn>
                <a:cxn ang="0">
                  <a:pos x="40" y="343"/>
                </a:cxn>
                <a:cxn ang="0">
                  <a:pos x="46" y="398"/>
                </a:cxn>
                <a:cxn ang="0">
                  <a:pos x="62" y="440"/>
                </a:cxn>
                <a:cxn ang="0">
                  <a:pos x="95" y="475"/>
                </a:cxn>
                <a:cxn ang="0">
                  <a:pos x="133" y="527"/>
                </a:cxn>
                <a:cxn ang="0">
                  <a:pos x="176" y="576"/>
                </a:cxn>
                <a:cxn ang="0">
                  <a:pos x="198" y="627"/>
                </a:cxn>
                <a:cxn ang="0">
                  <a:pos x="205" y="663"/>
                </a:cxn>
                <a:cxn ang="0">
                  <a:pos x="186" y="676"/>
                </a:cxn>
                <a:cxn ang="0">
                  <a:pos x="166" y="661"/>
                </a:cxn>
                <a:cxn ang="0">
                  <a:pos x="135" y="665"/>
                </a:cxn>
                <a:cxn ang="0">
                  <a:pos x="81" y="700"/>
                </a:cxn>
                <a:cxn ang="0">
                  <a:pos x="60" y="706"/>
                </a:cxn>
                <a:cxn ang="0">
                  <a:pos x="50" y="684"/>
                </a:cxn>
                <a:cxn ang="0">
                  <a:pos x="69" y="667"/>
                </a:cxn>
                <a:cxn ang="0">
                  <a:pos x="97" y="647"/>
                </a:cxn>
                <a:cxn ang="0">
                  <a:pos x="150" y="633"/>
                </a:cxn>
                <a:cxn ang="0">
                  <a:pos x="170" y="631"/>
                </a:cxn>
                <a:cxn ang="0">
                  <a:pos x="152" y="600"/>
                </a:cxn>
                <a:cxn ang="0">
                  <a:pos x="123" y="546"/>
                </a:cxn>
                <a:cxn ang="0">
                  <a:pos x="75" y="505"/>
                </a:cxn>
                <a:cxn ang="0">
                  <a:pos x="42" y="458"/>
                </a:cxn>
                <a:cxn ang="0">
                  <a:pos x="10" y="388"/>
                </a:cxn>
                <a:cxn ang="0">
                  <a:pos x="0" y="321"/>
                </a:cxn>
                <a:cxn ang="0">
                  <a:pos x="8" y="245"/>
                </a:cxn>
                <a:cxn ang="0">
                  <a:pos x="36" y="160"/>
                </a:cxn>
                <a:cxn ang="0">
                  <a:pos x="77" y="71"/>
                </a:cxn>
                <a:cxn ang="0">
                  <a:pos x="107" y="14"/>
                </a:cxn>
              </a:cxnLst>
              <a:rect l="0" t="0" r="r" b="b"/>
              <a:pathLst>
                <a:path w="205" h="706">
                  <a:moveTo>
                    <a:pt x="107" y="14"/>
                  </a:moveTo>
                  <a:lnTo>
                    <a:pt x="131" y="0"/>
                  </a:lnTo>
                  <a:lnTo>
                    <a:pt x="162" y="8"/>
                  </a:lnTo>
                  <a:lnTo>
                    <a:pt x="174" y="37"/>
                  </a:lnTo>
                  <a:lnTo>
                    <a:pt x="174" y="67"/>
                  </a:lnTo>
                  <a:lnTo>
                    <a:pt x="156" y="95"/>
                  </a:lnTo>
                  <a:lnTo>
                    <a:pt x="97" y="179"/>
                  </a:lnTo>
                  <a:lnTo>
                    <a:pt x="73" y="241"/>
                  </a:lnTo>
                  <a:lnTo>
                    <a:pt x="42" y="306"/>
                  </a:lnTo>
                  <a:lnTo>
                    <a:pt x="40" y="343"/>
                  </a:lnTo>
                  <a:lnTo>
                    <a:pt x="46" y="398"/>
                  </a:lnTo>
                  <a:lnTo>
                    <a:pt x="62" y="440"/>
                  </a:lnTo>
                  <a:lnTo>
                    <a:pt x="95" y="475"/>
                  </a:lnTo>
                  <a:lnTo>
                    <a:pt x="133" y="527"/>
                  </a:lnTo>
                  <a:lnTo>
                    <a:pt x="176" y="576"/>
                  </a:lnTo>
                  <a:lnTo>
                    <a:pt x="198" y="627"/>
                  </a:lnTo>
                  <a:lnTo>
                    <a:pt x="205" y="663"/>
                  </a:lnTo>
                  <a:lnTo>
                    <a:pt x="186" y="676"/>
                  </a:lnTo>
                  <a:lnTo>
                    <a:pt x="166" y="661"/>
                  </a:lnTo>
                  <a:lnTo>
                    <a:pt x="135" y="665"/>
                  </a:lnTo>
                  <a:lnTo>
                    <a:pt x="81" y="700"/>
                  </a:lnTo>
                  <a:lnTo>
                    <a:pt x="60" y="706"/>
                  </a:lnTo>
                  <a:lnTo>
                    <a:pt x="50" y="684"/>
                  </a:lnTo>
                  <a:lnTo>
                    <a:pt x="69" y="667"/>
                  </a:lnTo>
                  <a:lnTo>
                    <a:pt x="97" y="647"/>
                  </a:lnTo>
                  <a:lnTo>
                    <a:pt x="150" y="633"/>
                  </a:lnTo>
                  <a:lnTo>
                    <a:pt x="170" y="631"/>
                  </a:lnTo>
                  <a:lnTo>
                    <a:pt x="152" y="600"/>
                  </a:lnTo>
                  <a:lnTo>
                    <a:pt x="123" y="546"/>
                  </a:lnTo>
                  <a:lnTo>
                    <a:pt x="75" y="505"/>
                  </a:lnTo>
                  <a:lnTo>
                    <a:pt x="42" y="458"/>
                  </a:lnTo>
                  <a:lnTo>
                    <a:pt x="10" y="388"/>
                  </a:lnTo>
                  <a:lnTo>
                    <a:pt x="0" y="321"/>
                  </a:lnTo>
                  <a:lnTo>
                    <a:pt x="8" y="245"/>
                  </a:lnTo>
                  <a:lnTo>
                    <a:pt x="36" y="160"/>
                  </a:lnTo>
                  <a:lnTo>
                    <a:pt x="77" y="71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783" y="858"/>
              <a:ext cx="209" cy="266"/>
            </a:xfrm>
            <a:custGeom>
              <a:avLst/>
              <a:gdLst/>
              <a:ahLst/>
              <a:cxnLst>
                <a:cxn ang="0">
                  <a:pos x="209" y="8"/>
                </a:cxn>
                <a:cxn ang="0">
                  <a:pos x="184" y="0"/>
                </a:cxn>
                <a:cxn ang="0">
                  <a:pos x="129" y="71"/>
                </a:cxn>
                <a:cxn ang="0">
                  <a:pos x="117" y="57"/>
                </a:cxn>
                <a:cxn ang="0">
                  <a:pos x="93" y="35"/>
                </a:cxn>
                <a:cxn ang="0">
                  <a:pos x="62" y="26"/>
                </a:cxn>
                <a:cxn ang="0">
                  <a:pos x="30" y="33"/>
                </a:cxn>
                <a:cxn ang="0">
                  <a:pos x="10" y="61"/>
                </a:cxn>
                <a:cxn ang="0">
                  <a:pos x="0" y="110"/>
                </a:cxn>
                <a:cxn ang="0">
                  <a:pos x="0" y="154"/>
                </a:cxn>
                <a:cxn ang="0">
                  <a:pos x="6" y="207"/>
                </a:cxn>
                <a:cxn ang="0">
                  <a:pos x="32" y="248"/>
                </a:cxn>
                <a:cxn ang="0">
                  <a:pos x="62" y="266"/>
                </a:cxn>
                <a:cxn ang="0">
                  <a:pos x="107" y="260"/>
                </a:cxn>
                <a:cxn ang="0">
                  <a:pos x="133" y="229"/>
                </a:cxn>
                <a:cxn ang="0">
                  <a:pos x="148" y="167"/>
                </a:cxn>
                <a:cxn ang="0">
                  <a:pos x="148" y="124"/>
                </a:cxn>
                <a:cxn ang="0">
                  <a:pos x="142" y="97"/>
                </a:cxn>
                <a:cxn ang="0">
                  <a:pos x="209" y="8"/>
                </a:cxn>
              </a:cxnLst>
              <a:rect l="0" t="0" r="r" b="b"/>
              <a:pathLst>
                <a:path w="209" h="266">
                  <a:moveTo>
                    <a:pt x="209" y="8"/>
                  </a:moveTo>
                  <a:lnTo>
                    <a:pt x="184" y="0"/>
                  </a:lnTo>
                  <a:lnTo>
                    <a:pt x="129" y="71"/>
                  </a:lnTo>
                  <a:lnTo>
                    <a:pt x="117" y="57"/>
                  </a:lnTo>
                  <a:lnTo>
                    <a:pt x="93" y="35"/>
                  </a:lnTo>
                  <a:lnTo>
                    <a:pt x="62" y="26"/>
                  </a:lnTo>
                  <a:lnTo>
                    <a:pt x="30" y="33"/>
                  </a:lnTo>
                  <a:lnTo>
                    <a:pt x="10" y="61"/>
                  </a:lnTo>
                  <a:lnTo>
                    <a:pt x="0" y="110"/>
                  </a:lnTo>
                  <a:lnTo>
                    <a:pt x="0" y="154"/>
                  </a:lnTo>
                  <a:lnTo>
                    <a:pt x="6" y="207"/>
                  </a:lnTo>
                  <a:lnTo>
                    <a:pt x="32" y="248"/>
                  </a:lnTo>
                  <a:lnTo>
                    <a:pt x="62" y="266"/>
                  </a:lnTo>
                  <a:lnTo>
                    <a:pt x="107" y="260"/>
                  </a:lnTo>
                  <a:lnTo>
                    <a:pt x="133" y="229"/>
                  </a:lnTo>
                  <a:lnTo>
                    <a:pt x="148" y="167"/>
                  </a:lnTo>
                  <a:lnTo>
                    <a:pt x="148" y="124"/>
                  </a:lnTo>
                  <a:lnTo>
                    <a:pt x="142" y="97"/>
                  </a:lnTo>
                  <a:lnTo>
                    <a:pt x="20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763" y="1132"/>
              <a:ext cx="211" cy="461"/>
            </a:xfrm>
            <a:custGeom>
              <a:avLst/>
              <a:gdLst/>
              <a:ahLst/>
              <a:cxnLst>
                <a:cxn ang="0">
                  <a:pos x="4" y="402"/>
                </a:cxn>
                <a:cxn ang="0">
                  <a:pos x="34" y="446"/>
                </a:cxn>
                <a:cxn ang="0">
                  <a:pos x="56" y="460"/>
                </a:cxn>
                <a:cxn ang="0">
                  <a:pos x="95" y="461"/>
                </a:cxn>
                <a:cxn ang="0">
                  <a:pos x="140" y="436"/>
                </a:cxn>
                <a:cxn ang="0">
                  <a:pos x="170" y="379"/>
                </a:cxn>
                <a:cxn ang="0">
                  <a:pos x="188" y="294"/>
                </a:cxn>
                <a:cxn ang="0">
                  <a:pos x="206" y="205"/>
                </a:cxn>
                <a:cxn ang="0">
                  <a:pos x="211" y="134"/>
                </a:cxn>
                <a:cxn ang="0">
                  <a:pos x="211" y="71"/>
                </a:cxn>
                <a:cxn ang="0">
                  <a:pos x="188" y="30"/>
                </a:cxn>
                <a:cxn ang="0">
                  <a:pos x="147" y="6"/>
                </a:cxn>
                <a:cxn ang="0">
                  <a:pos x="88" y="0"/>
                </a:cxn>
                <a:cxn ang="0">
                  <a:pos x="50" y="18"/>
                </a:cxn>
                <a:cxn ang="0">
                  <a:pos x="27" y="48"/>
                </a:cxn>
                <a:cxn ang="0">
                  <a:pos x="18" y="146"/>
                </a:cxn>
                <a:cxn ang="0">
                  <a:pos x="0" y="284"/>
                </a:cxn>
                <a:cxn ang="0">
                  <a:pos x="2" y="363"/>
                </a:cxn>
                <a:cxn ang="0">
                  <a:pos x="4" y="402"/>
                </a:cxn>
              </a:cxnLst>
              <a:rect l="0" t="0" r="r" b="b"/>
              <a:pathLst>
                <a:path w="211" h="461">
                  <a:moveTo>
                    <a:pt x="4" y="402"/>
                  </a:moveTo>
                  <a:lnTo>
                    <a:pt x="34" y="446"/>
                  </a:lnTo>
                  <a:lnTo>
                    <a:pt x="56" y="460"/>
                  </a:lnTo>
                  <a:lnTo>
                    <a:pt x="95" y="461"/>
                  </a:lnTo>
                  <a:lnTo>
                    <a:pt x="140" y="436"/>
                  </a:lnTo>
                  <a:lnTo>
                    <a:pt x="170" y="379"/>
                  </a:lnTo>
                  <a:lnTo>
                    <a:pt x="188" y="294"/>
                  </a:lnTo>
                  <a:lnTo>
                    <a:pt x="206" y="205"/>
                  </a:lnTo>
                  <a:lnTo>
                    <a:pt x="211" y="134"/>
                  </a:lnTo>
                  <a:lnTo>
                    <a:pt x="211" y="71"/>
                  </a:lnTo>
                  <a:lnTo>
                    <a:pt x="188" y="30"/>
                  </a:lnTo>
                  <a:lnTo>
                    <a:pt x="147" y="6"/>
                  </a:lnTo>
                  <a:lnTo>
                    <a:pt x="88" y="0"/>
                  </a:lnTo>
                  <a:lnTo>
                    <a:pt x="50" y="18"/>
                  </a:lnTo>
                  <a:lnTo>
                    <a:pt x="27" y="48"/>
                  </a:lnTo>
                  <a:lnTo>
                    <a:pt x="18" y="146"/>
                  </a:lnTo>
                  <a:lnTo>
                    <a:pt x="0" y="284"/>
                  </a:lnTo>
                  <a:lnTo>
                    <a:pt x="2" y="363"/>
                  </a:lnTo>
                  <a:lnTo>
                    <a:pt x="4" y="4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472" y="617"/>
              <a:ext cx="347" cy="627"/>
            </a:xfrm>
            <a:custGeom>
              <a:avLst/>
              <a:gdLst/>
              <a:ahLst/>
              <a:cxnLst>
                <a:cxn ang="0">
                  <a:pos x="283" y="509"/>
                </a:cxn>
                <a:cxn ang="0">
                  <a:pos x="335" y="533"/>
                </a:cxn>
                <a:cxn ang="0">
                  <a:pos x="347" y="560"/>
                </a:cxn>
                <a:cxn ang="0">
                  <a:pos x="327" y="627"/>
                </a:cxn>
                <a:cxn ang="0">
                  <a:pos x="268" y="576"/>
                </a:cxn>
                <a:cxn ang="0">
                  <a:pos x="173" y="482"/>
                </a:cxn>
                <a:cxn ang="0">
                  <a:pos x="98" y="375"/>
                </a:cxn>
                <a:cxn ang="0">
                  <a:pos x="63" y="261"/>
                </a:cxn>
                <a:cxn ang="0">
                  <a:pos x="63" y="146"/>
                </a:cxn>
                <a:cxn ang="0">
                  <a:pos x="63" y="10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51" y="71"/>
                </a:cxn>
                <a:cxn ang="0">
                  <a:pos x="55" y="60"/>
                </a:cxn>
                <a:cxn ang="0">
                  <a:pos x="31" y="8"/>
                </a:cxn>
                <a:cxn ang="0">
                  <a:pos x="43" y="0"/>
                </a:cxn>
                <a:cxn ang="0">
                  <a:pos x="63" y="48"/>
                </a:cxn>
                <a:cxn ang="0">
                  <a:pos x="74" y="56"/>
                </a:cxn>
                <a:cxn ang="0">
                  <a:pos x="102" y="0"/>
                </a:cxn>
                <a:cxn ang="0">
                  <a:pos x="114" y="4"/>
                </a:cxn>
                <a:cxn ang="0">
                  <a:pos x="94" y="52"/>
                </a:cxn>
                <a:cxn ang="0">
                  <a:pos x="94" y="64"/>
                </a:cxn>
                <a:cxn ang="0">
                  <a:pos x="157" y="44"/>
                </a:cxn>
                <a:cxn ang="0">
                  <a:pos x="161" y="56"/>
                </a:cxn>
                <a:cxn ang="0">
                  <a:pos x="98" y="79"/>
                </a:cxn>
                <a:cxn ang="0">
                  <a:pos x="90" y="119"/>
                </a:cxn>
                <a:cxn ang="0">
                  <a:pos x="90" y="178"/>
                </a:cxn>
                <a:cxn ang="0">
                  <a:pos x="90" y="241"/>
                </a:cxn>
                <a:cxn ang="0">
                  <a:pos x="94" y="280"/>
                </a:cxn>
                <a:cxn ang="0">
                  <a:pos x="110" y="336"/>
                </a:cxn>
                <a:cxn ang="0">
                  <a:pos x="141" y="391"/>
                </a:cxn>
                <a:cxn ang="0">
                  <a:pos x="197" y="450"/>
                </a:cxn>
                <a:cxn ang="0">
                  <a:pos x="248" y="489"/>
                </a:cxn>
                <a:cxn ang="0">
                  <a:pos x="283" y="509"/>
                </a:cxn>
              </a:cxnLst>
              <a:rect l="0" t="0" r="r" b="b"/>
              <a:pathLst>
                <a:path w="347" h="627">
                  <a:moveTo>
                    <a:pt x="283" y="509"/>
                  </a:moveTo>
                  <a:lnTo>
                    <a:pt x="335" y="533"/>
                  </a:lnTo>
                  <a:lnTo>
                    <a:pt x="347" y="560"/>
                  </a:lnTo>
                  <a:lnTo>
                    <a:pt x="327" y="627"/>
                  </a:lnTo>
                  <a:lnTo>
                    <a:pt x="268" y="576"/>
                  </a:lnTo>
                  <a:lnTo>
                    <a:pt x="173" y="482"/>
                  </a:lnTo>
                  <a:lnTo>
                    <a:pt x="98" y="375"/>
                  </a:lnTo>
                  <a:lnTo>
                    <a:pt x="63" y="261"/>
                  </a:lnTo>
                  <a:lnTo>
                    <a:pt x="63" y="146"/>
                  </a:lnTo>
                  <a:lnTo>
                    <a:pt x="63" y="10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51" y="71"/>
                  </a:lnTo>
                  <a:lnTo>
                    <a:pt x="55" y="60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63" y="48"/>
                  </a:lnTo>
                  <a:lnTo>
                    <a:pt x="74" y="56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94" y="52"/>
                  </a:lnTo>
                  <a:lnTo>
                    <a:pt x="94" y="64"/>
                  </a:lnTo>
                  <a:lnTo>
                    <a:pt x="157" y="44"/>
                  </a:lnTo>
                  <a:lnTo>
                    <a:pt x="161" y="56"/>
                  </a:lnTo>
                  <a:lnTo>
                    <a:pt x="98" y="79"/>
                  </a:lnTo>
                  <a:lnTo>
                    <a:pt x="90" y="119"/>
                  </a:lnTo>
                  <a:lnTo>
                    <a:pt x="90" y="178"/>
                  </a:lnTo>
                  <a:lnTo>
                    <a:pt x="90" y="241"/>
                  </a:lnTo>
                  <a:lnTo>
                    <a:pt x="94" y="280"/>
                  </a:lnTo>
                  <a:lnTo>
                    <a:pt x="110" y="336"/>
                  </a:lnTo>
                  <a:lnTo>
                    <a:pt x="141" y="391"/>
                  </a:lnTo>
                  <a:lnTo>
                    <a:pt x="197" y="450"/>
                  </a:lnTo>
                  <a:lnTo>
                    <a:pt x="248" y="489"/>
                  </a:lnTo>
                  <a:lnTo>
                    <a:pt x="28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922" y="724"/>
              <a:ext cx="260" cy="497"/>
            </a:xfrm>
            <a:custGeom>
              <a:avLst/>
              <a:gdLst/>
              <a:ahLst/>
              <a:cxnLst>
                <a:cxn ang="0">
                  <a:pos x="177" y="383"/>
                </a:cxn>
                <a:cxn ang="0">
                  <a:pos x="122" y="411"/>
                </a:cxn>
                <a:cxn ang="0">
                  <a:pos x="67" y="423"/>
                </a:cxn>
                <a:cxn ang="0">
                  <a:pos x="12" y="426"/>
                </a:cxn>
                <a:cxn ang="0">
                  <a:pos x="0" y="438"/>
                </a:cxn>
                <a:cxn ang="0">
                  <a:pos x="0" y="482"/>
                </a:cxn>
                <a:cxn ang="0">
                  <a:pos x="32" y="497"/>
                </a:cxn>
                <a:cxn ang="0">
                  <a:pos x="95" y="474"/>
                </a:cxn>
                <a:cxn ang="0">
                  <a:pos x="177" y="438"/>
                </a:cxn>
                <a:cxn ang="0">
                  <a:pos x="228" y="403"/>
                </a:cxn>
                <a:cxn ang="0">
                  <a:pos x="260" y="375"/>
                </a:cxn>
                <a:cxn ang="0">
                  <a:pos x="252" y="288"/>
                </a:cxn>
                <a:cxn ang="0">
                  <a:pos x="217" y="182"/>
                </a:cxn>
                <a:cxn ang="0">
                  <a:pos x="193" y="123"/>
                </a:cxn>
                <a:cxn ang="0">
                  <a:pos x="189" y="91"/>
                </a:cxn>
                <a:cxn ang="0">
                  <a:pos x="236" y="52"/>
                </a:cxn>
                <a:cxn ang="0">
                  <a:pos x="232" y="40"/>
                </a:cxn>
                <a:cxn ang="0">
                  <a:pos x="197" y="68"/>
                </a:cxn>
                <a:cxn ang="0">
                  <a:pos x="189" y="60"/>
                </a:cxn>
                <a:cxn ang="0">
                  <a:pos x="205" y="4"/>
                </a:cxn>
                <a:cxn ang="0">
                  <a:pos x="193" y="4"/>
                </a:cxn>
                <a:cxn ang="0">
                  <a:pos x="177" y="56"/>
                </a:cxn>
                <a:cxn ang="0">
                  <a:pos x="169" y="52"/>
                </a:cxn>
                <a:cxn ang="0">
                  <a:pos x="162" y="0"/>
                </a:cxn>
                <a:cxn ang="0">
                  <a:pos x="146" y="4"/>
                </a:cxn>
                <a:cxn ang="0">
                  <a:pos x="158" y="64"/>
                </a:cxn>
                <a:cxn ang="0">
                  <a:pos x="150" y="64"/>
                </a:cxn>
                <a:cxn ang="0">
                  <a:pos x="106" y="28"/>
                </a:cxn>
                <a:cxn ang="0">
                  <a:pos x="102" y="40"/>
                </a:cxn>
                <a:cxn ang="0">
                  <a:pos x="142" y="79"/>
                </a:cxn>
                <a:cxn ang="0">
                  <a:pos x="158" y="103"/>
                </a:cxn>
                <a:cxn ang="0">
                  <a:pos x="169" y="146"/>
                </a:cxn>
                <a:cxn ang="0">
                  <a:pos x="193" y="213"/>
                </a:cxn>
                <a:cxn ang="0">
                  <a:pos x="213" y="284"/>
                </a:cxn>
                <a:cxn ang="0">
                  <a:pos x="213" y="344"/>
                </a:cxn>
                <a:cxn ang="0">
                  <a:pos x="213" y="367"/>
                </a:cxn>
                <a:cxn ang="0">
                  <a:pos x="177" y="383"/>
                </a:cxn>
              </a:cxnLst>
              <a:rect l="0" t="0" r="r" b="b"/>
              <a:pathLst>
                <a:path w="260" h="497">
                  <a:moveTo>
                    <a:pt x="177" y="383"/>
                  </a:moveTo>
                  <a:lnTo>
                    <a:pt x="122" y="411"/>
                  </a:lnTo>
                  <a:lnTo>
                    <a:pt x="67" y="423"/>
                  </a:lnTo>
                  <a:lnTo>
                    <a:pt x="12" y="426"/>
                  </a:lnTo>
                  <a:lnTo>
                    <a:pt x="0" y="438"/>
                  </a:lnTo>
                  <a:lnTo>
                    <a:pt x="0" y="482"/>
                  </a:lnTo>
                  <a:lnTo>
                    <a:pt x="32" y="497"/>
                  </a:lnTo>
                  <a:lnTo>
                    <a:pt x="95" y="474"/>
                  </a:lnTo>
                  <a:lnTo>
                    <a:pt x="177" y="438"/>
                  </a:lnTo>
                  <a:lnTo>
                    <a:pt x="228" y="403"/>
                  </a:lnTo>
                  <a:lnTo>
                    <a:pt x="260" y="375"/>
                  </a:lnTo>
                  <a:lnTo>
                    <a:pt x="252" y="288"/>
                  </a:lnTo>
                  <a:lnTo>
                    <a:pt x="217" y="182"/>
                  </a:lnTo>
                  <a:lnTo>
                    <a:pt x="193" y="123"/>
                  </a:lnTo>
                  <a:lnTo>
                    <a:pt x="189" y="91"/>
                  </a:lnTo>
                  <a:lnTo>
                    <a:pt x="236" y="52"/>
                  </a:lnTo>
                  <a:lnTo>
                    <a:pt x="232" y="40"/>
                  </a:lnTo>
                  <a:lnTo>
                    <a:pt x="197" y="68"/>
                  </a:lnTo>
                  <a:lnTo>
                    <a:pt x="189" y="60"/>
                  </a:lnTo>
                  <a:lnTo>
                    <a:pt x="205" y="4"/>
                  </a:lnTo>
                  <a:lnTo>
                    <a:pt x="193" y="4"/>
                  </a:lnTo>
                  <a:lnTo>
                    <a:pt x="177" y="56"/>
                  </a:lnTo>
                  <a:lnTo>
                    <a:pt x="169" y="52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06" y="28"/>
                  </a:lnTo>
                  <a:lnTo>
                    <a:pt x="102" y="40"/>
                  </a:lnTo>
                  <a:lnTo>
                    <a:pt x="142" y="79"/>
                  </a:lnTo>
                  <a:lnTo>
                    <a:pt x="158" y="103"/>
                  </a:lnTo>
                  <a:lnTo>
                    <a:pt x="169" y="146"/>
                  </a:lnTo>
                  <a:lnTo>
                    <a:pt x="193" y="213"/>
                  </a:lnTo>
                  <a:lnTo>
                    <a:pt x="213" y="284"/>
                  </a:lnTo>
                  <a:lnTo>
                    <a:pt x="213" y="344"/>
                  </a:lnTo>
                  <a:lnTo>
                    <a:pt x="213" y="367"/>
                  </a:lnTo>
                  <a:lnTo>
                    <a:pt x="177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26" name="Group 27"/>
          <p:cNvGrpSpPr>
            <a:grpSpLocks/>
          </p:cNvGrpSpPr>
          <p:nvPr/>
        </p:nvGrpSpPr>
        <p:grpSpPr bwMode="auto">
          <a:xfrm rot="7291140">
            <a:off x="1666887" y="2205429"/>
            <a:ext cx="792088" cy="1944216"/>
            <a:chOff x="2472" y="617"/>
            <a:chExt cx="710" cy="1589"/>
          </a:xfrm>
        </p:grpSpPr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882" y="1514"/>
              <a:ext cx="288" cy="666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32" y="0"/>
                </a:cxn>
                <a:cxn ang="0">
                  <a:pos x="4" y="16"/>
                </a:cxn>
                <a:cxn ang="0">
                  <a:pos x="0" y="47"/>
                </a:cxn>
                <a:cxn ang="0">
                  <a:pos x="8" y="75"/>
                </a:cxn>
                <a:cxn ang="0">
                  <a:pos x="32" y="99"/>
                </a:cxn>
                <a:cxn ang="0">
                  <a:pos x="110" y="166"/>
                </a:cxn>
                <a:cxn ang="0">
                  <a:pos x="150" y="217"/>
                </a:cxn>
                <a:cxn ang="0">
                  <a:pos x="197" y="272"/>
                </a:cxn>
                <a:cxn ang="0">
                  <a:pos x="209" y="307"/>
                </a:cxn>
                <a:cxn ang="0">
                  <a:pos x="217" y="363"/>
                </a:cxn>
                <a:cxn ang="0">
                  <a:pos x="213" y="406"/>
                </a:cxn>
                <a:cxn ang="0">
                  <a:pos x="189" y="449"/>
                </a:cxn>
                <a:cxn ang="0">
                  <a:pos x="166" y="508"/>
                </a:cxn>
                <a:cxn ang="0">
                  <a:pos x="138" y="567"/>
                </a:cxn>
                <a:cxn ang="0">
                  <a:pos x="130" y="623"/>
                </a:cxn>
                <a:cxn ang="0">
                  <a:pos x="130" y="658"/>
                </a:cxn>
                <a:cxn ang="0">
                  <a:pos x="154" y="666"/>
                </a:cxn>
                <a:cxn ang="0">
                  <a:pos x="170" y="646"/>
                </a:cxn>
                <a:cxn ang="0">
                  <a:pos x="201" y="642"/>
                </a:cxn>
                <a:cxn ang="0">
                  <a:pos x="260" y="662"/>
                </a:cxn>
                <a:cxn ang="0">
                  <a:pos x="284" y="662"/>
                </a:cxn>
                <a:cxn ang="0">
                  <a:pos x="288" y="638"/>
                </a:cxn>
                <a:cxn ang="0">
                  <a:pos x="264" y="627"/>
                </a:cxn>
                <a:cxn ang="0">
                  <a:pos x="233" y="615"/>
                </a:cxn>
                <a:cxn ang="0">
                  <a:pos x="178" y="615"/>
                </a:cxn>
                <a:cxn ang="0">
                  <a:pos x="158" y="619"/>
                </a:cxn>
                <a:cxn ang="0">
                  <a:pos x="166" y="583"/>
                </a:cxn>
                <a:cxn ang="0">
                  <a:pos x="181" y="524"/>
                </a:cxn>
                <a:cxn ang="0">
                  <a:pos x="217" y="473"/>
                </a:cxn>
                <a:cxn ang="0">
                  <a:pos x="237" y="418"/>
                </a:cxn>
                <a:cxn ang="0">
                  <a:pos x="249" y="343"/>
                </a:cxn>
                <a:cxn ang="0">
                  <a:pos x="241" y="276"/>
                </a:cxn>
                <a:cxn ang="0">
                  <a:pos x="213" y="205"/>
                </a:cxn>
                <a:cxn ang="0">
                  <a:pos x="166" y="130"/>
                </a:cxn>
                <a:cxn ang="0">
                  <a:pos x="103" y="55"/>
                </a:cxn>
                <a:cxn ang="0">
                  <a:pos x="59" y="8"/>
                </a:cxn>
              </a:cxnLst>
              <a:rect l="0" t="0" r="r" b="b"/>
              <a:pathLst>
                <a:path w="288" h="666">
                  <a:moveTo>
                    <a:pt x="59" y="8"/>
                  </a:moveTo>
                  <a:lnTo>
                    <a:pt x="32" y="0"/>
                  </a:lnTo>
                  <a:lnTo>
                    <a:pt x="4" y="16"/>
                  </a:lnTo>
                  <a:lnTo>
                    <a:pt x="0" y="47"/>
                  </a:lnTo>
                  <a:lnTo>
                    <a:pt x="8" y="75"/>
                  </a:lnTo>
                  <a:lnTo>
                    <a:pt x="32" y="99"/>
                  </a:lnTo>
                  <a:lnTo>
                    <a:pt x="110" y="166"/>
                  </a:lnTo>
                  <a:lnTo>
                    <a:pt x="150" y="217"/>
                  </a:lnTo>
                  <a:lnTo>
                    <a:pt x="197" y="272"/>
                  </a:lnTo>
                  <a:lnTo>
                    <a:pt x="209" y="307"/>
                  </a:lnTo>
                  <a:lnTo>
                    <a:pt x="217" y="363"/>
                  </a:lnTo>
                  <a:lnTo>
                    <a:pt x="213" y="406"/>
                  </a:lnTo>
                  <a:lnTo>
                    <a:pt x="189" y="449"/>
                  </a:lnTo>
                  <a:lnTo>
                    <a:pt x="166" y="508"/>
                  </a:lnTo>
                  <a:lnTo>
                    <a:pt x="138" y="567"/>
                  </a:lnTo>
                  <a:lnTo>
                    <a:pt x="130" y="623"/>
                  </a:lnTo>
                  <a:lnTo>
                    <a:pt x="130" y="658"/>
                  </a:lnTo>
                  <a:lnTo>
                    <a:pt x="154" y="666"/>
                  </a:lnTo>
                  <a:lnTo>
                    <a:pt x="170" y="646"/>
                  </a:lnTo>
                  <a:lnTo>
                    <a:pt x="201" y="642"/>
                  </a:lnTo>
                  <a:lnTo>
                    <a:pt x="260" y="662"/>
                  </a:lnTo>
                  <a:lnTo>
                    <a:pt x="284" y="662"/>
                  </a:lnTo>
                  <a:lnTo>
                    <a:pt x="288" y="638"/>
                  </a:lnTo>
                  <a:lnTo>
                    <a:pt x="264" y="627"/>
                  </a:lnTo>
                  <a:lnTo>
                    <a:pt x="233" y="615"/>
                  </a:lnTo>
                  <a:lnTo>
                    <a:pt x="178" y="615"/>
                  </a:lnTo>
                  <a:lnTo>
                    <a:pt x="158" y="619"/>
                  </a:lnTo>
                  <a:lnTo>
                    <a:pt x="166" y="583"/>
                  </a:lnTo>
                  <a:lnTo>
                    <a:pt x="181" y="524"/>
                  </a:lnTo>
                  <a:lnTo>
                    <a:pt x="217" y="473"/>
                  </a:lnTo>
                  <a:lnTo>
                    <a:pt x="237" y="418"/>
                  </a:lnTo>
                  <a:lnTo>
                    <a:pt x="249" y="343"/>
                  </a:lnTo>
                  <a:lnTo>
                    <a:pt x="241" y="276"/>
                  </a:lnTo>
                  <a:lnTo>
                    <a:pt x="213" y="205"/>
                  </a:lnTo>
                  <a:lnTo>
                    <a:pt x="166" y="130"/>
                  </a:lnTo>
                  <a:lnTo>
                    <a:pt x="103" y="55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637" y="1500"/>
              <a:ext cx="205" cy="706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131" y="0"/>
                </a:cxn>
                <a:cxn ang="0">
                  <a:pos x="162" y="8"/>
                </a:cxn>
                <a:cxn ang="0">
                  <a:pos x="174" y="37"/>
                </a:cxn>
                <a:cxn ang="0">
                  <a:pos x="174" y="67"/>
                </a:cxn>
                <a:cxn ang="0">
                  <a:pos x="156" y="95"/>
                </a:cxn>
                <a:cxn ang="0">
                  <a:pos x="97" y="179"/>
                </a:cxn>
                <a:cxn ang="0">
                  <a:pos x="73" y="241"/>
                </a:cxn>
                <a:cxn ang="0">
                  <a:pos x="42" y="306"/>
                </a:cxn>
                <a:cxn ang="0">
                  <a:pos x="40" y="343"/>
                </a:cxn>
                <a:cxn ang="0">
                  <a:pos x="46" y="398"/>
                </a:cxn>
                <a:cxn ang="0">
                  <a:pos x="62" y="440"/>
                </a:cxn>
                <a:cxn ang="0">
                  <a:pos x="95" y="475"/>
                </a:cxn>
                <a:cxn ang="0">
                  <a:pos x="133" y="527"/>
                </a:cxn>
                <a:cxn ang="0">
                  <a:pos x="176" y="576"/>
                </a:cxn>
                <a:cxn ang="0">
                  <a:pos x="198" y="627"/>
                </a:cxn>
                <a:cxn ang="0">
                  <a:pos x="205" y="663"/>
                </a:cxn>
                <a:cxn ang="0">
                  <a:pos x="186" y="676"/>
                </a:cxn>
                <a:cxn ang="0">
                  <a:pos x="166" y="661"/>
                </a:cxn>
                <a:cxn ang="0">
                  <a:pos x="135" y="665"/>
                </a:cxn>
                <a:cxn ang="0">
                  <a:pos x="81" y="700"/>
                </a:cxn>
                <a:cxn ang="0">
                  <a:pos x="60" y="706"/>
                </a:cxn>
                <a:cxn ang="0">
                  <a:pos x="50" y="684"/>
                </a:cxn>
                <a:cxn ang="0">
                  <a:pos x="69" y="667"/>
                </a:cxn>
                <a:cxn ang="0">
                  <a:pos x="97" y="647"/>
                </a:cxn>
                <a:cxn ang="0">
                  <a:pos x="150" y="633"/>
                </a:cxn>
                <a:cxn ang="0">
                  <a:pos x="170" y="631"/>
                </a:cxn>
                <a:cxn ang="0">
                  <a:pos x="152" y="600"/>
                </a:cxn>
                <a:cxn ang="0">
                  <a:pos x="123" y="546"/>
                </a:cxn>
                <a:cxn ang="0">
                  <a:pos x="75" y="505"/>
                </a:cxn>
                <a:cxn ang="0">
                  <a:pos x="42" y="458"/>
                </a:cxn>
                <a:cxn ang="0">
                  <a:pos x="10" y="388"/>
                </a:cxn>
                <a:cxn ang="0">
                  <a:pos x="0" y="321"/>
                </a:cxn>
                <a:cxn ang="0">
                  <a:pos x="8" y="245"/>
                </a:cxn>
                <a:cxn ang="0">
                  <a:pos x="36" y="160"/>
                </a:cxn>
                <a:cxn ang="0">
                  <a:pos x="77" y="71"/>
                </a:cxn>
                <a:cxn ang="0">
                  <a:pos x="107" y="14"/>
                </a:cxn>
              </a:cxnLst>
              <a:rect l="0" t="0" r="r" b="b"/>
              <a:pathLst>
                <a:path w="205" h="706">
                  <a:moveTo>
                    <a:pt x="107" y="14"/>
                  </a:moveTo>
                  <a:lnTo>
                    <a:pt x="131" y="0"/>
                  </a:lnTo>
                  <a:lnTo>
                    <a:pt x="162" y="8"/>
                  </a:lnTo>
                  <a:lnTo>
                    <a:pt x="174" y="37"/>
                  </a:lnTo>
                  <a:lnTo>
                    <a:pt x="174" y="67"/>
                  </a:lnTo>
                  <a:lnTo>
                    <a:pt x="156" y="95"/>
                  </a:lnTo>
                  <a:lnTo>
                    <a:pt x="97" y="179"/>
                  </a:lnTo>
                  <a:lnTo>
                    <a:pt x="73" y="241"/>
                  </a:lnTo>
                  <a:lnTo>
                    <a:pt x="42" y="306"/>
                  </a:lnTo>
                  <a:lnTo>
                    <a:pt x="40" y="343"/>
                  </a:lnTo>
                  <a:lnTo>
                    <a:pt x="46" y="398"/>
                  </a:lnTo>
                  <a:lnTo>
                    <a:pt x="62" y="440"/>
                  </a:lnTo>
                  <a:lnTo>
                    <a:pt x="95" y="475"/>
                  </a:lnTo>
                  <a:lnTo>
                    <a:pt x="133" y="527"/>
                  </a:lnTo>
                  <a:lnTo>
                    <a:pt x="176" y="576"/>
                  </a:lnTo>
                  <a:lnTo>
                    <a:pt x="198" y="627"/>
                  </a:lnTo>
                  <a:lnTo>
                    <a:pt x="205" y="663"/>
                  </a:lnTo>
                  <a:lnTo>
                    <a:pt x="186" y="676"/>
                  </a:lnTo>
                  <a:lnTo>
                    <a:pt x="166" y="661"/>
                  </a:lnTo>
                  <a:lnTo>
                    <a:pt x="135" y="665"/>
                  </a:lnTo>
                  <a:lnTo>
                    <a:pt x="81" y="700"/>
                  </a:lnTo>
                  <a:lnTo>
                    <a:pt x="60" y="706"/>
                  </a:lnTo>
                  <a:lnTo>
                    <a:pt x="50" y="684"/>
                  </a:lnTo>
                  <a:lnTo>
                    <a:pt x="69" y="667"/>
                  </a:lnTo>
                  <a:lnTo>
                    <a:pt x="97" y="647"/>
                  </a:lnTo>
                  <a:lnTo>
                    <a:pt x="150" y="633"/>
                  </a:lnTo>
                  <a:lnTo>
                    <a:pt x="170" y="631"/>
                  </a:lnTo>
                  <a:lnTo>
                    <a:pt x="152" y="600"/>
                  </a:lnTo>
                  <a:lnTo>
                    <a:pt x="123" y="546"/>
                  </a:lnTo>
                  <a:lnTo>
                    <a:pt x="75" y="505"/>
                  </a:lnTo>
                  <a:lnTo>
                    <a:pt x="42" y="458"/>
                  </a:lnTo>
                  <a:lnTo>
                    <a:pt x="10" y="388"/>
                  </a:lnTo>
                  <a:lnTo>
                    <a:pt x="0" y="321"/>
                  </a:lnTo>
                  <a:lnTo>
                    <a:pt x="8" y="245"/>
                  </a:lnTo>
                  <a:lnTo>
                    <a:pt x="36" y="160"/>
                  </a:lnTo>
                  <a:lnTo>
                    <a:pt x="77" y="71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783" y="858"/>
              <a:ext cx="209" cy="266"/>
            </a:xfrm>
            <a:custGeom>
              <a:avLst/>
              <a:gdLst/>
              <a:ahLst/>
              <a:cxnLst>
                <a:cxn ang="0">
                  <a:pos x="209" y="8"/>
                </a:cxn>
                <a:cxn ang="0">
                  <a:pos x="184" y="0"/>
                </a:cxn>
                <a:cxn ang="0">
                  <a:pos x="129" y="71"/>
                </a:cxn>
                <a:cxn ang="0">
                  <a:pos x="117" y="57"/>
                </a:cxn>
                <a:cxn ang="0">
                  <a:pos x="93" y="35"/>
                </a:cxn>
                <a:cxn ang="0">
                  <a:pos x="62" y="26"/>
                </a:cxn>
                <a:cxn ang="0">
                  <a:pos x="30" y="33"/>
                </a:cxn>
                <a:cxn ang="0">
                  <a:pos x="10" y="61"/>
                </a:cxn>
                <a:cxn ang="0">
                  <a:pos x="0" y="110"/>
                </a:cxn>
                <a:cxn ang="0">
                  <a:pos x="0" y="154"/>
                </a:cxn>
                <a:cxn ang="0">
                  <a:pos x="6" y="207"/>
                </a:cxn>
                <a:cxn ang="0">
                  <a:pos x="32" y="248"/>
                </a:cxn>
                <a:cxn ang="0">
                  <a:pos x="62" y="266"/>
                </a:cxn>
                <a:cxn ang="0">
                  <a:pos x="107" y="260"/>
                </a:cxn>
                <a:cxn ang="0">
                  <a:pos x="133" y="229"/>
                </a:cxn>
                <a:cxn ang="0">
                  <a:pos x="148" y="167"/>
                </a:cxn>
                <a:cxn ang="0">
                  <a:pos x="148" y="124"/>
                </a:cxn>
                <a:cxn ang="0">
                  <a:pos x="142" y="97"/>
                </a:cxn>
                <a:cxn ang="0">
                  <a:pos x="209" y="8"/>
                </a:cxn>
              </a:cxnLst>
              <a:rect l="0" t="0" r="r" b="b"/>
              <a:pathLst>
                <a:path w="209" h="266">
                  <a:moveTo>
                    <a:pt x="209" y="8"/>
                  </a:moveTo>
                  <a:lnTo>
                    <a:pt x="184" y="0"/>
                  </a:lnTo>
                  <a:lnTo>
                    <a:pt x="129" y="71"/>
                  </a:lnTo>
                  <a:lnTo>
                    <a:pt x="117" y="57"/>
                  </a:lnTo>
                  <a:lnTo>
                    <a:pt x="93" y="35"/>
                  </a:lnTo>
                  <a:lnTo>
                    <a:pt x="62" y="26"/>
                  </a:lnTo>
                  <a:lnTo>
                    <a:pt x="30" y="33"/>
                  </a:lnTo>
                  <a:lnTo>
                    <a:pt x="10" y="61"/>
                  </a:lnTo>
                  <a:lnTo>
                    <a:pt x="0" y="110"/>
                  </a:lnTo>
                  <a:lnTo>
                    <a:pt x="0" y="154"/>
                  </a:lnTo>
                  <a:lnTo>
                    <a:pt x="6" y="207"/>
                  </a:lnTo>
                  <a:lnTo>
                    <a:pt x="32" y="248"/>
                  </a:lnTo>
                  <a:lnTo>
                    <a:pt x="62" y="266"/>
                  </a:lnTo>
                  <a:lnTo>
                    <a:pt x="107" y="260"/>
                  </a:lnTo>
                  <a:lnTo>
                    <a:pt x="133" y="229"/>
                  </a:lnTo>
                  <a:lnTo>
                    <a:pt x="148" y="167"/>
                  </a:lnTo>
                  <a:lnTo>
                    <a:pt x="148" y="124"/>
                  </a:lnTo>
                  <a:lnTo>
                    <a:pt x="142" y="97"/>
                  </a:lnTo>
                  <a:lnTo>
                    <a:pt x="20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2763" y="1132"/>
              <a:ext cx="211" cy="461"/>
            </a:xfrm>
            <a:custGeom>
              <a:avLst/>
              <a:gdLst/>
              <a:ahLst/>
              <a:cxnLst>
                <a:cxn ang="0">
                  <a:pos x="4" y="402"/>
                </a:cxn>
                <a:cxn ang="0">
                  <a:pos x="34" y="446"/>
                </a:cxn>
                <a:cxn ang="0">
                  <a:pos x="56" y="460"/>
                </a:cxn>
                <a:cxn ang="0">
                  <a:pos x="95" y="461"/>
                </a:cxn>
                <a:cxn ang="0">
                  <a:pos x="140" y="436"/>
                </a:cxn>
                <a:cxn ang="0">
                  <a:pos x="170" y="379"/>
                </a:cxn>
                <a:cxn ang="0">
                  <a:pos x="188" y="294"/>
                </a:cxn>
                <a:cxn ang="0">
                  <a:pos x="206" y="205"/>
                </a:cxn>
                <a:cxn ang="0">
                  <a:pos x="211" y="134"/>
                </a:cxn>
                <a:cxn ang="0">
                  <a:pos x="211" y="71"/>
                </a:cxn>
                <a:cxn ang="0">
                  <a:pos x="188" y="30"/>
                </a:cxn>
                <a:cxn ang="0">
                  <a:pos x="147" y="6"/>
                </a:cxn>
                <a:cxn ang="0">
                  <a:pos x="88" y="0"/>
                </a:cxn>
                <a:cxn ang="0">
                  <a:pos x="50" y="18"/>
                </a:cxn>
                <a:cxn ang="0">
                  <a:pos x="27" y="48"/>
                </a:cxn>
                <a:cxn ang="0">
                  <a:pos x="18" y="146"/>
                </a:cxn>
                <a:cxn ang="0">
                  <a:pos x="0" y="284"/>
                </a:cxn>
                <a:cxn ang="0">
                  <a:pos x="2" y="363"/>
                </a:cxn>
                <a:cxn ang="0">
                  <a:pos x="4" y="402"/>
                </a:cxn>
              </a:cxnLst>
              <a:rect l="0" t="0" r="r" b="b"/>
              <a:pathLst>
                <a:path w="211" h="461">
                  <a:moveTo>
                    <a:pt x="4" y="402"/>
                  </a:moveTo>
                  <a:lnTo>
                    <a:pt x="34" y="446"/>
                  </a:lnTo>
                  <a:lnTo>
                    <a:pt x="56" y="460"/>
                  </a:lnTo>
                  <a:lnTo>
                    <a:pt x="95" y="461"/>
                  </a:lnTo>
                  <a:lnTo>
                    <a:pt x="140" y="436"/>
                  </a:lnTo>
                  <a:lnTo>
                    <a:pt x="170" y="379"/>
                  </a:lnTo>
                  <a:lnTo>
                    <a:pt x="188" y="294"/>
                  </a:lnTo>
                  <a:lnTo>
                    <a:pt x="206" y="205"/>
                  </a:lnTo>
                  <a:lnTo>
                    <a:pt x="211" y="134"/>
                  </a:lnTo>
                  <a:lnTo>
                    <a:pt x="211" y="71"/>
                  </a:lnTo>
                  <a:lnTo>
                    <a:pt x="188" y="30"/>
                  </a:lnTo>
                  <a:lnTo>
                    <a:pt x="147" y="6"/>
                  </a:lnTo>
                  <a:lnTo>
                    <a:pt x="88" y="0"/>
                  </a:lnTo>
                  <a:lnTo>
                    <a:pt x="50" y="18"/>
                  </a:lnTo>
                  <a:lnTo>
                    <a:pt x="27" y="48"/>
                  </a:lnTo>
                  <a:lnTo>
                    <a:pt x="18" y="146"/>
                  </a:lnTo>
                  <a:lnTo>
                    <a:pt x="0" y="284"/>
                  </a:lnTo>
                  <a:lnTo>
                    <a:pt x="2" y="363"/>
                  </a:lnTo>
                  <a:lnTo>
                    <a:pt x="4" y="4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2472" y="617"/>
              <a:ext cx="347" cy="627"/>
            </a:xfrm>
            <a:custGeom>
              <a:avLst/>
              <a:gdLst/>
              <a:ahLst/>
              <a:cxnLst>
                <a:cxn ang="0">
                  <a:pos x="283" y="509"/>
                </a:cxn>
                <a:cxn ang="0">
                  <a:pos x="335" y="533"/>
                </a:cxn>
                <a:cxn ang="0">
                  <a:pos x="347" y="560"/>
                </a:cxn>
                <a:cxn ang="0">
                  <a:pos x="327" y="627"/>
                </a:cxn>
                <a:cxn ang="0">
                  <a:pos x="268" y="576"/>
                </a:cxn>
                <a:cxn ang="0">
                  <a:pos x="173" y="482"/>
                </a:cxn>
                <a:cxn ang="0">
                  <a:pos x="98" y="375"/>
                </a:cxn>
                <a:cxn ang="0">
                  <a:pos x="63" y="261"/>
                </a:cxn>
                <a:cxn ang="0">
                  <a:pos x="63" y="146"/>
                </a:cxn>
                <a:cxn ang="0">
                  <a:pos x="63" y="10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51" y="71"/>
                </a:cxn>
                <a:cxn ang="0">
                  <a:pos x="55" y="60"/>
                </a:cxn>
                <a:cxn ang="0">
                  <a:pos x="31" y="8"/>
                </a:cxn>
                <a:cxn ang="0">
                  <a:pos x="43" y="0"/>
                </a:cxn>
                <a:cxn ang="0">
                  <a:pos x="63" y="48"/>
                </a:cxn>
                <a:cxn ang="0">
                  <a:pos x="74" y="56"/>
                </a:cxn>
                <a:cxn ang="0">
                  <a:pos x="102" y="0"/>
                </a:cxn>
                <a:cxn ang="0">
                  <a:pos x="114" y="4"/>
                </a:cxn>
                <a:cxn ang="0">
                  <a:pos x="94" y="52"/>
                </a:cxn>
                <a:cxn ang="0">
                  <a:pos x="94" y="64"/>
                </a:cxn>
                <a:cxn ang="0">
                  <a:pos x="157" y="44"/>
                </a:cxn>
                <a:cxn ang="0">
                  <a:pos x="161" y="56"/>
                </a:cxn>
                <a:cxn ang="0">
                  <a:pos x="98" y="79"/>
                </a:cxn>
                <a:cxn ang="0">
                  <a:pos x="90" y="119"/>
                </a:cxn>
                <a:cxn ang="0">
                  <a:pos x="90" y="178"/>
                </a:cxn>
                <a:cxn ang="0">
                  <a:pos x="90" y="241"/>
                </a:cxn>
                <a:cxn ang="0">
                  <a:pos x="94" y="280"/>
                </a:cxn>
                <a:cxn ang="0">
                  <a:pos x="110" y="336"/>
                </a:cxn>
                <a:cxn ang="0">
                  <a:pos x="141" y="391"/>
                </a:cxn>
                <a:cxn ang="0">
                  <a:pos x="197" y="450"/>
                </a:cxn>
                <a:cxn ang="0">
                  <a:pos x="248" y="489"/>
                </a:cxn>
                <a:cxn ang="0">
                  <a:pos x="283" y="509"/>
                </a:cxn>
              </a:cxnLst>
              <a:rect l="0" t="0" r="r" b="b"/>
              <a:pathLst>
                <a:path w="347" h="627">
                  <a:moveTo>
                    <a:pt x="283" y="509"/>
                  </a:moveTo>
                  <a:lnTo>
                    <a:pt x="335" y="533"/>
                  </a:lnTo>
                  <a:lnTo>
                    <a:pt x="347" y="560"/>
                  </a:lnTo>
                  <a:lnTo>
                    <a:pt x="327" y="627"/>
                  </a:lnTo>
                  <a:lnTo>
                    <a:pt x="268" y="576"/>
                  </a:lnTo>
                  <a:lnTo>
                    <a:pt x="173" y="482"/>
                  </a:lnTo>
                  <a:lnTo>
                    <a:pt x="98" y="375"/>
                  </a:lnTo>
                  <a:lnTo>
                    <a:pt x="63" y="261"/>
                  </a:lnTo>
                  <a:lnTo>
                    <a:pt x="63" y="146"/>
                  </a:lnTo>
                  <a:lnTo>
                    <a:pt x="63" y="10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51" y="71"/>
                  </a:lnTo>
                  <a:lnTo>
                    <a:pt x="55" y="60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63" y="48"/>
                  </a:lnTo>
                  <a:lnTo>
                    <a:pt x="74" y="56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94" y="52"/>
                  </a:lnTo>
                  <a:lnTo>
                    <a:pt x="94" y="64"/>
                  </a:lnTo>
                  <a:lnTo>
                    <a:pt x="157" y="44"/>
                  </a:lnTo>
                  <a:lnTo>
                    <a:pt x="161" y="56"/>
                  </a:lnTo>
                  <a:lnTo>
                    <a:pt x="98" y="79"/>
                  </a:lnTo>
                  <a:lnTo>
                    <a:pt x="90" y="119"/>
                  </a:lnTo>
                  <a:lnTo>
                    <a:pt x="90" y="178"/>
                  </a:lnTo>
                  <a:lnTo>
                    <a:pt x="90" y="241"/>
                  </a:lnTo>
                  <a:lnTo>
                    <a:pt x="94" y="280"/>
                  </a:lnTo>
                  <a:lnTo>
                    <a:pt x="110" y="336"/>
                  </a:lnTo>
                  <a:lnTo>
                    <a:pt x="141" y="391"/>
                  </a:lnTo>
                  <a:lnTo>
                    <a:pt x="197" y="450"/>
                  </a:lnTo>
                  <a:lnTo>
                    <a:pt x="248" y="489"/>
                  </a:lnTo>
                  <a:lnTo>
                    <a:pt x="28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2922" y="724"/>
              <a:ext cx="260" cy="497"/>
            </a:xfrm>
            <a:custGeom>
              <a:avLst/>
              <a:gdLst/>
              <a:ahLst/>
              <a:cxnLst>
                <a:cxn ang="0">
                  <a:pos x="177" y="383"/>
                </a:cxn>
                <a:cxn ang="0">
                  <a:pos x="122" y="411"/>
                </a:cxn>
                <a:cxn ang="0">
                  <a:pos x="67" y="423"/>
                </a:cxn>
                <a:cxn ang="0">
                  <a:pos x="12" y="426"/>
                </a:cxn>
                <a:cxn ang="0">
                  <a:pos x="0" y="438"/>
                </a:cxn>
                <a:cxn ang="0">
                  <a:pos x="0" y="482"/>
                </a:cxn>
                <a:cxn ang="0">
                  <a:pos x="32" y="497"/>
                </a:cxn>
                <a:cxn ang="0">
                  <a:pos x="95" y="474"/>
                </a:cxn>
                <a:cxn ang="0">
                  <a:pos x="177" y="438"/>
                </a:cxn>
                <a:cxn ang="0">
                  <a:pos x="228" y="403"/>
                </a:cxn>
                <a:cxn ang="0">
                  <a:pos x="260" y="375"/>
                </a:cxn>
                <a:cxn ang="0">
                  <a:pos x="252" y="288"/>
                </a:cxn>
                <a:cxn ang="0">
                  <a:pos x="217" y="182"/>
                </a:cxn>
                <a:cxn ang="0">
                  <a:pos x="193" y="123"/>
                </a:cxn>
                <a:cxn ang="0">
                  <a:pos x="189" y="91"/>
                </a:cxn>
                <a:cxn ang="0">
                  <a:pos x="236" y="52"/>
                </a:cxn>
                <a:cxn ang="0">
                  <a:pos x="232" y="40"/>
                </a:cxn>
                <a:cxn ang="0">
                  <a:pos x="197" y="68"/>
                </a:cxn>
                <a:cxn ang="0">
                  <a:pos x="189" y="60"/>
                </a:cxn>
                <a:cxn ang="0">
                  <a:pos x="205" y="4"/>
                </a:cxn>
                <a:cxn ang="0">
                  <a:pos x="193" y="4"/>
                </a:cxn>
                <a:cxn ang="0">
                  <a:pos x="177" y="56"/>
                </a:cxn>
                <a:cxn ang="0">
                  <a:pos x="169" y="52"/>
                </a:cxn>
                <a:cxn ang="0">
                  <a:pos x="162" y="0"/>
                </a:cxn>
                <a:cxn ang="0">
                  <a:pos x="146" y="4"/>
                </a:cxn>
                <a:cxn ang="0">
                  <a:pos x="158" y="64"/>
                </a:cxn>
                <a:cxn ang="0">
                  <a:pos x="150" y="64"/>
                </a:cxn>
                <a:cxn ang="0">
                  <a:pos x="106" y="28"/>
                </a:cxn>
                <a:cxn ang="0">
                  <a:pos x="102" y="40"/>
                </a:cxn>
                <a:cxn ang="0">
                  <a:pos x="142" y="79"/>
                </a:cxn>
                <a:cxn ang="0">
                  <a:pos x="158" y="103"/>
                </a:cxn>
                <a:cxn ang="0">
                  <a:pos x="169" y="146"/>
                </a:cxn>
                <a:cxn ang="0">
                  <a:pos x="193" y="213"/>
                </a:cxn>
                <a:cxn ang="0">
                  <a:pos x="213" y="284"/>
                </a:cxn>
                <a:cxn ang="0">
                  <a:pos x="213" y="344"/>
                </a:cxn>
                <a:cxn ang="0">
                  <a:pos x="213" y="367"/>
                </a:cxn>
                <a:cxn ang="0">
                  <a:pos x="177" y="383"/>
                </a:cxn>
              </a:cxnLst>
              <a:rect l="0" t="0" r="r" b="b"/>
              <a:pathLst>
                <a:path w="260" h="497">
                  <a:moveTo>
                    <a:pt x="177" y="383"/>
                  </a:moveTo>
                  <a:lnTo>
                    <a:pt x="122" y="411"/>
                  </a:lnTo>
                  <a:lnTo>
                    <a:pt x="67" y="423"/>
                  </a:lnTo>
                  <a:lnTo>
                    <a:pt x="12" y="426"/>
                  </a:lnTo>
                  <a:lnTo>
                    <a:pt x="0" y="438"/>
                  </a:lnTo>
                  <a:lnTo>
                    <a:pt x="0" y="482"/>
                  </a:lnTo>
                  <a:lnTo>
                    <a:pt x="32" y="497"/>
                  </a:lnTo>
                  <a:lnTo>
                    <a:pt x="95" y="474"/>
                  </a:lnTo>
                  <a:lnTo>
                    <a:pt x="177" y="438"/>
                  </a:lnTo>
                  <a:lnTo>
                    <a:pt x="228" y="403"/>
                  </a:lnTo>
                  <a:lnTo>
                    <a:pt x="260" y="375"/>
                  </a:lnTo>
                  <a:lnTo>
                    <a:pt x="252" y="288"/>
                  </a:lnTo>
                  <a:lnTo>
                    <a:pt x="217" y="182"/>
                  </a:lnTo>
                  <a:lnTo>
                    <a:pt x="193" y="123"/>
                  </a:lnTo>
                  <a:lnTo>
                    <a:pt x="189" y="91"/>
                  </a:lnTo>
                  <a:lnTo>
                    <a:pt x="236" y="52"/>
                  </a:lnTo>
                  <a:lnTo>
                    <a:pt x="232" y="40"/>
                  </a:lnTo>
                  <a:lnTo>
                    <a:pt x="197" y="68"/>
                  </a:lnTo>
                  <a:lnTo>
                    <a:pt x="189" y="60"/>
                  </a:lnTo>
                  <a:lnTo>
                    <a:pt x="205" y="4"/>
                  </a:lnTo>
                  <a:lnTo>
                    <a:pt x="193" y="4"/>
                  </a:lnTo>
                  <a:lnTo>
                    <a:pt x="177" y="56"/>
                  </a:lnTo>
                  <a:lnTo>
                    <a:pt x="169" y="52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06" y="28"/>
                  </a:lnTo>
                  <a:lnTo>
                    <a:pt x="102" y="40"/>
                  </a:lnTo>
                  <a:lnTo>
                    <a:pt x="142" y="79"/>
                  </a:lnTo>
                  <a:lnTo>
                    <a:pt x="158" y="103"/>
                  </a:lnTo>
                  <a:lnTo>
                    <a:pt x="169" y="146"/>
                  </a:lnTo>
                  <a:lnTo>
                    <a:pt x="193" y="213"/>
                  </a:lnTo>
                  <a:lnTo>
                    <a:pt x="213" y="284"/>
                  </a:lnTo>
                  <a:lnTo>
                    <a:pt x="213" y="344"/>
                  </a:lnTo>
                  <a:lnTo>
                    <a:pt x="213" y="367"/>
                  </a:lnTo>
                  <a:lnTo>
                    <a:pt x="177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3" name="Group 27"/>
          <p:cNvGrpSpPr>
            <a:grpSpLocks/>
          </p:cNvGrpSpPr>
          <p:nvPr/>
        </p:nvGrpSpPr>
        <p:grpSpPr bwMode="auto">
          <a:xfrm rot="8044409">
            <a:off x="3771530" y="998450"/>
            <a:ext cx="792088" cy="1944216"/>
            <a:chOff x="2472" y="617"/>
            <a:chExt cx="710" cy="1589"/>
          </a:xfrm>
        </p:grpSpPr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2882" y="1514"/>
              <a:ext cx="288" cy="666"/>
            </a:xfrm>
            <a:custGeom>
              <a:avLst/>
              <a:gdLst/>
              <a:ahLst/>
              <a:cxnLst>
                <a:cxn ang="0">
                  <a:pos x="59" y="8"/>
                </a:cxn>
                <a:cxn ang="0">
                  <a:pos x="32" y="0"/>
                </a:cxn>
                <a:cxn ang="0">
                  <a:pos x="4" y="16"/>
                </a:cxn>
                <a:cxn ang="0">
                  <a:pos x="0" y="47"/>
                </a:cxn>
                <a:cxn ang="0">
                  <a:pos x="8" y="75"/>
                </a:cxn>
                <a:cxn ang="0">
                  <a:pos x="32" y="99"/>
                </a:cxn>
                <a:cxn ang="0">
                  <a:pos x="110" y="166"/>
                </a:cxn>
                <a:cxn ang="0">
                  <a:pos x="150" y="217"/>
                </a:cxn>
                <a:cxn ang="0">
                  <a:pos x="197" y="272"/>
                </a:cxn>
                <a:cxn ang="0">
                  <a:pos x="209" y="307"/>
                </a:cxn>
                <a:cxn ang="0">
                  <a:pos x="217" y="363"/>
                </a:cxn>
                <a:cxn ang="0">
                  <a:pos x="213" y="406"/>
                </a:cxn>
                <a:cxn ang="0">
                  <a:pos x="189" y="449"/>
                </a:cxn>
                <a:cxn ang="0">
                  <a:pos x="166" y="508"/>
                </a:cxn>
                <a:cxn ang="0">
                  <a:pos x="138" y="567"/>
                </a:cxn>
                <a:cxn ang="0">
                  <a:pos x="130" y="623"/>
                </a:cxn>
                <a:cxn ang="0">
                  <a:pos x="130" y="658"/>
                </a:cxn>
                <a:cxn ang="0">
                  <a:pos x="154" y="666"/>
                </a:cxn>
                <a:cxn ang="0">
                  <a:pos x="170" y="646"/>
                </a:cxn>
                <a:cxn ang="0">
                  <a:pos x="201" y="642"/>
                </a:cxn>
                <a:cxn ang="0">
                  <a:pos x="260" y="662"/>
                </a:cxn>
                <a:cxn ang="0">
                  <a:pos x="284" y="662"/>
                </a:cxn>
                <a:cxn ang="0">
                  <a:pos x="288" y="638"/>
                </a:cxn>
                <a:cxn ang="0">
                  <a:pos x="264" y="627"/>
                </a:cxn>
                <a:cxn ang="0">
                  <a:pos x="233" y="615"/>
                </a:cxn>
                <a:cxn ang="0">
                  <a:pos x="178" y="615"/>
                </a:cxn>
                <a:cxn ang="0">
                  <a:pos x="158" y="619"/>
                </a:cxn>
                <a:cxn ang="0">
                  <a:pos x="166" y="583"/>
                </a:cxn>
                <a:cxn ang="0">
                  <a:pos x="181" y="524"/>
                </a:cxn>
                <a:cxn ang="0">
                  <a:pos x="217" y="473"/>
                </a:cxn>
                <a:cxn ang="0">
                  <a:pos x="237" y="418"/>
                </a:cxn>
                <a:cxn ang="0">
                  <a:pos x="249" y="343"/>
                </a:cxn>
                <a:cxn ang="0">
                  <a:pos x="241" y="276"/>
                </a:cxn>
                <a:cxn ang="0">
                  <a:pos x="213" y="205"/>
                </a:cxn>
                <a:cxn ang="0">
                  <a:pos x="166" y="130"/>
                </a:cxn>
                <a:cxn ang="0">
                  <a:pos x="103" y="55"/>
                </a:cxn>
                <a:cxn ang="0">
                  <a:pos x="59" y="8"/>
                </a:cxn>
              </a:cxnLst>
              <a:rect l="0" t="0" r="r" b="b"/>
              <a:pathLst>
                <a:path w="288" h="666">
                  <a:moveTo>
                    <a:pt x="59" y="8"/>
                  </a:moveTo>
                  <a:lnTo>
                    <a:pt x="32" y="0"/>
                  </a:lnTo>
                  <a:lnTo>
                    <a:pt x="4" y="16"/>
                  </a:lnTo>
                  <a:lnTo>
                    <a:pt x="0" y="47"/>
                  </a:lnTo>
                  <a:lnTo>
                    <a:pt x="8" y="75"/>
                  </a:lnTo>
                  <a:lnTo>
                    <a:pt x="32" y="99"/>
                  </a:lnTo>
                  <a:lnTo>
                    <a:pt x="110" y="166"/>
                  </a:lnTo>
                  <a:lnTo>
                    <a:pt x="150" y="217"/>
                  </a:lnTo>
                  <a:lnTo>
                    <a:pt x="197" y="272"/>
                  </a:lnTo>
                  <a:lnTo>
                    <a:pt x="209" y="307"/>
                  </a:lnTo>
                  <a:lnTo>
                    <a:pt x="217" y="363"/>
                  </a:lnTo>
                  <a:lnTo>
                    <a:pt x="213" y="406"/>
                  </a:lnTo>
                  <a:lnTo>
                    <a:pt x="189" y="449"/>
                  </a:lnTo>
                  <a:lnTo>
                    <a:pt x="166" y="508"/>
                  </a:lnTo>
                  <a:lnTo>
                    <a:pt x="138" y="567"/>
                  </a:lnTo>
                  <a:lnTo>
                    <a:pt x="130" y="623"/>
                  </a:lnTo>
                  <a:lnTo>
                    <a:pt x="130" y="658"/>
                  </a:lnTo>
                  <a:lnTo>
                    <a:pt x="154" y="666"/>
                  </a:lnTo>
                  <a:lnTo>
                    <a:pt x="170" y="646"/>
                  </a:lnTo>
                  <a:lnTo>
                    <a:pt x="201" y="642"/>
                  </a:lnTo>
                  <a:lnTo>
                    <a:pt x="260" y="662"/>
                  </a:lnTo>
                  <a:lnTo>
                    <a:pt x="284" y="662"/>
                  </a:lnTo>
                  <a:lnTo>
                    <a:pt x="288" y="638"/>
                  </a:lnTo>
                  <a:lnTo>
                    <a:pt x="264" y="627"/>
                  </a:lnTo>
                  <a:lnTo>
                    <a:pt x="233" y="615"/>
                  </a:lnTo>
                  <a:lnTo>
                    <a:pt x="178" y="615"/>
                  </a:lnTo>
                  <a:lnTo>
                    <a:pt x="158" y="619"/>
                  </a:lnTo>
                  <a:lnTo>
                    <a:pt x="166" y="583"/>
                  </a:lnTo>
                  <a:lnTo>
                    <a:pt x="181" y="524"/>
                  </a:lnTo>
                  <a:lnTo>
                    <a:pt x="217" y="473"/>
                  </a:lnTo>
                  <a:lnTo>
                    <a:pt x="237" y="418"/>
                  </a:lnTo>
                  <a:lnTo>
                    <a:pt x="249" y="343"/>
                  </a:lnTo>
                  <a:lnTo>
                    <a:pt x="241" y="276"/>
                  </a:lnTo>
                  <a:lnTo>
                    <a:pt x="213" y="205"/>
                  </a:lnTo>
                  <a:lnTo>
                    <a:pt x="166" y="130"/>
                  </a:lnTo>
                  <a:lnTo>
                    <a:pt x="103" y="55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2637" y="1500"/>
              <a:ext cx="205" cy="706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131" y="0"/>
                </a:cxn>
                <a:cxn ang="0">
                  <a:pos x="162" y="8"/>
                </a:cxn>
                <a:cxn ang="0">
                  <a:pos x="174" y="37"/>
                </a:cxn>
                <a:cxn ang="0">
                  <a:pos x="174" y="67"/>
                </a:cxn>
                <a:cxn ang="0">
                  <a:pos x="156" y="95"/>
                </a:cxn>
                <a:cxn ang="0">
                  <a:pos x="97" y="179"/>
                </a:cxn>
                <a:cxn ang="0">
                  <a:pos x="73" y="241"/>
                </a:cxn>
                <a:cxn ang="0">
                  <a:pos x="42" y="306"/>
                </a:cxn>
                <a:cxn ang="0">
                  <a:pos x="40" y="343"/>
                </a:cxn>
                <a:cxn ang="0">
                  <a:pos x="46" y="398"/>
                </a:cxn>
                <a:cxn ang="0">
                  <a:pos x="62" y="440"/>
                </a:cxn>
                <a:cxn ang="0">
                  <a:pos x="95" y="475"/>
                </a:cxn>
                <a:cxn ang="0">
                  <a:pos x="133" y="527"/>
                </a:cxn>
                <a:cxn ang="0">
                  <a:pos x="176" y="576"/>
                </a:cxn>
                <a:cxn ang="0">
                  <a:pos x="198" y="627"/>
                </a:cxn>
                <a:cxn ang="0">
                  <a:pos x="205" y="663"/>
                </a:cxn>
                <a:cxn ang="0">
                  <a:pos x="186" y="676"/>
                </a:cxn>
                <a:cxn ang="0">
                  <a:pos x="166" y="661"/>
                </a:cxn>
                <a:cxn ang="0">
                  <a:pos x="135" y="665"/>
                </a:cxn>
                <a:cxn ang="0">
                  <a:pos x="81" y="700"/>
                </a:cxn>
                <a:cxn ang="0">
                  <a:pos x="60" y="706"/>
                </a:cxn>
                <a:cxn ang="0">
                  <a:pos x="50" y="684"/>
                </a:cxn>
                <a:cxn ang="0">
                  <a:pos x="69" y="667"/>
                </a:cxn>
                <a:cxn ang="0">
                  <a:pos x="97" y="647"/>
                </a:cxn>
                <a:cxn ang="0">
                  <a:pos x="150" y="633"/>
                </a:cxn>
                <a:cxn ang="0">
                  <a:pos x="170" y="631"/>
                </a:cxn>
                <a:cxn ang="0">
                  <a:pos x="152" y="600"/>
                </a:cxn>
                <a:cxn ang="0">
                  <a:pos x="123" y="546"/>
                </a:cxn>
                <a:cxn ang="0">
                  <a:pos x="75" y="505"/>
                </a:cxn>
                <a:cxn ang="0">
                  <a:pos x="42" y="458"/>
                </a:cxn>
                <a:cxn ang="0">
                  <a:pos x="10" y="388"/>
                </a:cxn>
                <a:cxn ang="0">
                  <a:pos x="0" y="321"/>
                </a:cxn>
                <a:cxn ang="0">
                  <a:pos x="8" y="245"/>
                </a:cxn>
                <a:cxn ang="0">
                  <a:pos x="36" y="160"/>
                </a:cxn>
                <a:cxn ang="0">
                  <a:pos x="77" y="71"/>
                </a:cxn>
                <a:cxn ang="0">
                  <a:pos x="107" y="14"/>
                </a:cxn>
              </a:cxnLst>
              <a:rect l="0" t="0" r="r" b="b"/>
              <a:pathLst>
                <a:path w="205" h="706">
                  <a:moveTo>
                    <a:pt x="107" y="14"/>
                  </a:moveTo>
                  <a:lnTo>
                    <a:pt x="131" y="0"/>
                  </a:lnTo>
                  <a:lnTo>
                    <a:pt x="162" y="8"/>
                  </a:lnTo>
                  <a:lnTo>
                    <a:pt x="174" y="37"/>
                  </a:lnTo>
                  <a:lnTo>
                    <a:pt x="174" y="67"/>
                  </a:lnTo>
                  <a:lnTo>
                    <a:pt x="156" y="95"/>
                  </a:lnTo>
                  <a:lnTo>
                    <a:pt x="97" y="179"/>
                  </a:lnTo>
                  <a:lnTo>
                    <a:pt x="73" y="241"/>
                  </a:lnTo>
                  <a:lnTo>
                    <a:pt x="42" y="306"/>
                  </a:lnTo>
                  <a:lnTo>
                    <a:pt x="40" y="343"/>
                  </a:lnTo>
                  <a:lnTo>
                    <a:pt x="46" y="398"/>
                  </a:lnTo>
                  <a:lnTo>
                    <a:pt x="62" y="440"/>
                  </a:lnTo>
                  <a:lnTo>
                    <a:pt x="95" y="475"/>
                  </a:lnTo>
                  <a:lnTo>
                    <a:pt x="133" y="527"/>
                  </a:lnTo>
                  <a:lnTo>
                    <a:pt x="176" y="576"/>
                  </a:lnTo>
                  <a:lnTo>
                    <a:pt x="198" y="627"/>
                  </a:lnTo>
                  <a:lnTo>
                    <a:pt x="205" y="663"/>
                  </a:lnTo>
                  <a:lnTo>
                    <a:pt x="186" y="676"/>
                  </a:lnTo>
                  <a:lnTo>
                    <a:pt x="166" y="661"/>
                  </a:lnTo>
                  <a:lnTo>
                    <a:pt x="135" y="665"/>
                  </a:lnTo>
                  <a:lnTo>
                    <a:pt x="81" y="700"/>
                  </a:lnTo>
                  <a:lnTo>
                    <a:pt x="60" y="706"/>
                  </a:lnTo>
                  <a:lnTo>
                    <a:pt x="50" y="684"/>
                  </a:lnTo>
                  <a:lnTo>
                    <a:pt x="69" y="667"/>
                  </a:lnTo>
                  <a:lnTo>
                    <a:pt x="97" y="647"/>
                  </a:lnTo>
                  <a:lnTo>
                    <a:pt x="150" y="633"/>
                  </a:lnTo>
                  <a:lnTo>
                    <a:pt x="170" y="631"/>
                  </a:lnTo>
                  <a:lnTo>
                    <a:pt x="152" y="600"/>
                  </a:lnTo>
                  <a:lnTo>
                    <a:pt x="123" y="546"/>
                  </a:lnTo>
                  <a:lnTo>
                    <a:pt x="75" y="505"/>
                  </a:lnTo>
                  <a:lnTo>
                    <a:pt x="42" y="458"/>
                  </a:lnTo>
                  <a:lnTo>
                    <a:pt x="10" y="388"/>
                  </a:lnTo>
                  <a:lnTo>
                    <a:pt x="0" y="321"/>
                  </a:lnTo>
                  <a:lnTo>
                    <a:pt x="8" y="245"/>
                  </a:lnTo>
                  <a:lnTo>
                    <a:pt x="36" y="160"/>
                  </a:lnTo>
                  <a:lnTo>
                    <a:pt x="77" y="71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2783" y="858"/>
              <a:ext cx="209" cy="266"/>
            </a:xfrm>
            <a:custGeom>
              <a:avLst/>
              <a:gdLst/>
              <a:ahLst/>
              <a:cxnLst>
                <a:cxn ang="0">
                  <a:pos x="209" y="8"/>
                </a:cxn>
                <a:cxn ang="0">
                  <a:pos x="184" y="0"/>
                </a:cxn>
                <a:cxn ang="0">
                  <a:pos x="129" y="71"/>
                </a:cxn>
                <a:cxn ang="0">
                  <a:pos x="117" y="57"/>
                </a:cxn>
                <a:cxn ang="0">
                  <a:pos x="93" y="35"/>
                </a:cxn>
                <a:cxn ang="0">
                  <a:pos x="62" y="26"/>
                </a:cxn>
                <a:cxn ang="0">
                  <a:pos x="30" y="33"/>
                </a:cxn>
                <a:cxn ang="0">
                  <a:pos x="10" y="61"/>
                </a:cxn>
                <a:cxn ang="0">
                  <a:pos x="0" y="110"/>
                </a:cxn>
                <a:cxn ang="0">
                  <a:pos x="0" y="154"/>
                </a:cxn>
                <a:cxn ang="0">
                  <a:pos x="6" y="207"/>
                </a:cxn>
                <a:cxn ang="0">
                  <a:pos x="32" y="248"/>
                </a:cxn>
                <a:cxn ang="0">
                  <a:pos x="62" y="266"/>
                </a:cxn>
                <a:cxn ang="0">
                  <a:pos x="107" y="260"/>
                </a:cxn>
                <a:cxn ang="0">
                  <a:pos x="133" y="229"/>
                </a:cxn>
                <a:cxn ang="0">
                  <a:pos x="148" y="167"/>
                </a:cxn>
                <a:cxn ang="0">
                  <a:pos x="148" y="124"/>
                </a:cxn>
                <a:cxn ang="0">
                  <a:pos x="142" y="97"/>
                </a:cxn>
                <a:cxn ang="0">
                  <a:pos x="209" y="8"/>
                </a:cxn>
              </a:cxnLst>
              <a:rect l="0" t="0" r="r" b="b"/>
              <a:pathLst>
                <a:path w="209" h="266">
                  <a:moveTo>
                    <a:pt x="209" y="8"/>
                  </a:moveTo>
                  <a:lnTo>
                    <a:pt x="184" y="0"/>
                  </a:lnTo>
                  <a:lnTo>
                    <a:pt x="129" y="71"/>
                  </a:lnTo>
                  <a:lnTo>
                    <a:pt x="117" y="57"/>
                  </a:lnTo>
                  <a:lnTo>
                    <a:pt x="93" y="35"/>
                  </a:lnTo>
                  <a:lnTo>
                    <a:pt x="62" y="26"/>
                  </a:lnTo>
                  <a:lnTo>
                    <a:pt x="30" y="33"/>
                  </a:lnTo>
                  <a:lnTo>
                    <a:pt x="10" y="61"/>
                  </a:lnTo>
                  <a:lnTo>
                    <a:pt x="0" y="110"/>
                  </a:lnTo>
                  <a:lnTo>
                    <a:pt x="0" y="154"/>
                  </a:lnTo>
                  <a:lnTo>
                    <a:pt x="6" y="207"/>
                  </a:lnTo>
                  <a:lnTo>
                    <a:pt x="32" y="248"/>
                  </a:lnTo>
                  <a:lnTo>
                    <a:pt x="62" y="266"/>
                  </a:lnTo>
                  <a:lnTo>
                    <a:pt x="107" y="260"/>
                  </a:lnTo>
                  <a:lnTo>
                    <a:pt x="133" y="229"/>
                  </a:lnTo>
                  <a:lnTo>
                    <a:pt x="148" y="167"/>
                  </a:lnTo>
                  <a:lnTo>
                    <a:pt x="148" y="124"/>
                  </a:lnTo>
                  <a:lnTo>
                    <a:pt x="142" y="97"/>
                  </a:lnTo>
                  <a:lnTo>
                    <a:pt x="20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2763" y="1132"/>
              <a:ext cx="211" cy="461"/>
            </a:xfrm>
            <a:custGeom>
              <a:avLst/>
              <a:gdLst/>
              <a:ahLst/>
              <a:cxnLst>
                <a:cxn ang="0">
                  <a:pos x="4" y="402"/>
                </a:cxn>
                <a:cxn ang="0">
                  <a:pos x="34" y="446"/>
                </a:cxn>
                <a:cxn ang="0">
                  <a:pos x="56" y="460"/>
                </a:cxn>
                <a:cxn ang="0">
                  <a:pos x="95" y="461"/>
                </a:cxn>
                <a:cxn ang="0">
                  <a:pos x="140" y="436"/>
                </a:cxn>
                <a:cxn ang="0">
                  <a:pos x="170" y="379"/>
                </a:cxn>
                <a:cxn ang="0">
                  <a:pos x="188" y="294"/>
                </a:cxn>
                <a:cxn ang="0">
                  <a:pos x="206" y="205"/>
                </a:cxn>
                <a:cxn ang="0">
                  <a:pos x="211" y="134"/>
                </a:cxn>
                <a:cxn ang="0">
                  <a:pos x="211" y="71"/>
                </a:cxn>
                <a:cxn ang="0">
                  <a:pos x="188" y="30"/>
                </a:cxn>
                <a:cxn ang="0">
                  <a:pos x="147" y="6"/>
                </a:cxn>
                <a:cxn ang="0">
                  <a:pos x="88" y="0"/>
                </a:cxn>
                <a:cxn ang="0">
                  <a:pos x="50" y="18"/>
                </a:cxn>
                <a:cxn ang="0">
                  <a:pos x="27" y="48"/>
                </a:cxn>
                <a:cxn ang="0">
                  <a:pos x="18" y="146"/>
                </a:cxn>
                <a:cxn ang="0">
                  <a:pos x="0" y="284"/>
                </a:cxn>
                <a:cxn ang="0">
                  <a:pos x="2" y="363"/>
                </a:cxn>
                <a:cxn ang="0">
                  <a:pos x="4" y="402"/>
                </a:cxn>
              </a:cxnLst>
              <a:rect l="0" t="0" r="r" b="b"/>
              <a:pathLst>
                <a:path w="211" h="461">
                  <a:moveTo>
                    <a:pt x="4" y="402"/>
                  </a:moveTo>
                  <a:lnTo>
                    <a:pt x="34" y="446"/>
                  </a:lnTo>
                  <a:lnTo>
                    <a:pt x="56" y="460"/>
                  </a:lnTo>
                  <a:lnTo>
                    <a:pt x="95" y="461"/>
                  </a:lnTo>
                  <a:lnTo>
                    <a:pt x="140" y="436"/>
                  </a:lnTo>
                  <a:lnTo>
                    <a:pt x="170" y="379"/>
                  </a:lnTo>
                  <a:lnTo>
                    <a:pt x="188" y="294"/>
                  </a:lnTo>
                  <a:lnTo>
                    <a:pt x="206" y="205"/>
                  </a:lnTo>
                  <a:lnTo>
                    <a:pt x="211" y="134"/>
                  </a:lnTo>
                  <a:lnTo>
                    <a:pt x="211" y="71"/>
                  </a:lnTo>
                  <a:lnTo>
                    <a:pt x="188" y="30"/>
                  </a:lnTo>
                  <a:lnTo>
                    <a:pt x="147" y="6"/>
                  </a:lnTo>
                  <a:lnTo>
                    <a:pt x="88" y="0"/>
                  </a:lnTo>
                  <a:lnTo>
                    <a:pt x="50" y="18"/>
                  </a:lnTo>
                  <a:lnTo>
                    <a:pt x="27" y="48"/>
                  </a:lnTo>
                  <a:lnTo>
                    <a:pt x="18" y="146"/>
                  </a:lnTo>
                  <a:lnTo>
                    <a:pt x="0" y="284"/>
                  </a:lnTo>
                  <a:lnTo>
                    <a:pt x="2" y="363"/>
                  </a:lnTo>
                  <a:lnTo>
                    <a:pt x="4" y="4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2472" y="617"/>
              <a:ext cx="347" cy="627"/>
            </a:xfrm>
            <a:custGeom>
              <a:avLst/>
              <a:gdLst/>
              <a:ahLst/>
              <a:cxnLst>
                <a:cxn ang="0">
                  <a:pos x="283" y="509"/>
                </a:cxn>
                <a:cxn ang="0">
                  <a:pos x="335" y="533"/>
                </a:cxn>
                <a:cxn ang="0">
                  <a:pos x="347" y="560"/>
                </a:cxn>
                <a:cxn ang="0">
                  <a:pos x="327" y="627"/>
                </a:cxn>
                <a:cxn ang="0">
                  <a:pos x="268" y="576"/>
                </a:cxn>
                <a:cxn ang="0">
                  <a:pos x="173" y="482"/>
                </a:cxn>
                <a:cxn ang="0">
                  <a:pos x="98" y="375"/>
                </a:cxn>
                <a:cxn ang="0">
                  <a:pos x="63" y="261"/>
                </a:cxn>
                <a:cxn ang="0">
                  <a:pos x="63" y="146"/>
                </a:cxn>
                <a:cxn ang="0">
                  <a:pos x="63" y="103"/>
                </a:cxn>
                <a:cxn ang="0">
                  <a:pos x="0" y="68"/>
                </a:cxn>
                <a:cxn ang="0">
                  <a:pos x="0" y="56"/>
                </a:cxn>
                <a:cxn ang="0">
                  <a:pos x="51" y="71"/>
                </a:cxn>
                <a:cxn ang="0">
                  <a:pos x="55" y="60"/>
                </a:cxn>
                <a:cxn ang="0">
                  <a:pos x="31" y="8"/>
                </a:cxn>
                <a:cxn ang="0">
                  <a:pos x="43" y="0"/>
                </a:cxn>
                <a:cxn ang="0">
                  <a:pos x="63" y="48"/>
                </a:cxn>
                <a:cxn ang="0">
                  <a:pos x="74" y="56"/>
                </a:cxn>
                <a:cxn ang="0">
                  <a:pos x="102" y="0"/>
                </a:cxn>
                <a:cxn ang="0">
                  <a:pos x="114" y="4"/>
                </a:cxn>
                <a:cxn ang="0">
                  <a:pos x="94" y="52"/>
                </a:cxn>
                <a:cxn ang="0">
                  <a:pos x="94" y="64"/>
                </a:cxn>
                <a:cxn ang="0">
                  <a:pos x="157" y="44"/>
                </a:cxn>
                <a:cxn ang="0">
                  <a:pos x="161" y="56"/>
                </a:cxn>
                <a:cxn ang="0">
                  <a:pos x="98" y="79"/>
                </a:cxn>
                <a:cxn ang="0">
                  <a:pos x="90" y="119"/>
                </a:cxn>
                <a:cxn ang="0">
                  <a:pos x="90" y="178"/>
                </a:cxn>
                <a:cxn ang="0">
                  <a:pos x="90" y="241"/>
                </a:cxn>
                <a:cxn ang="0">
                  <a:pos x="94" y="280"/>
                </a:cxn>
                <a:cxn ang="0">
                  <a:pos x="110" y="336"/>
                </a:cxn>
                <a:cxn ang="0">
                  <a:pos x="141" y="391"/>
                </a:cxn>
                <a:cxn ang="0">
                  <a:pos x="197" y="450"/>
                </a:cxn>
                <a:cxn ang="0">
                  <a:pos x="248" y="489"/>
                </a:cxn>
                <a:cxn ang="0">
                  <a:pos x="283" y="509"/>
                </a:cxn>
              </a:cxnLst>
              <a:rect l="0" t="0" r="r" b="b"/>
              <a:pathLst>
                <a:path w="347" h="627">
                  <a:moveTo>
                    <a:pt x="283" y="509"/>
                  </a:moveTo>
                  <a:lnTo>
                    <a:pt x="335" y="533"/>
                  </a:lnTo>
                  <a:lnTo>
                    <a:pt x="347" y="560"/>
                  </a:lnTo>
                  <a:lnTo>
                    <a:pt x="327" y="627"/>
                  </a:lnTo>
                  <a:lnTo>
                    <a:pt x="268" y="576"/>
                  </a:lnTo>
                  <a:lnTo>
                    <a:pt x="173" y="482"/>
                  </a:lnTo>
                  <a:lnTo>
                    <a:pt x="98" y="375"/>
                  </a:lnTo>
                  <a:lnTo>
                    <a:pt x="63" y="261"/>
                  </a:lnTo>
                  <a:lnTo>
                    <a:pt x="63" y="146"/>
                  </a:lnTo>
                  <a:lnTo>
                    <a:pt x="63" y="10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51" y="71"/>
                  </a:lnTo>
                  <a:lnTo>
                    <a:pt x="55" y="60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63" y="48"/>
                  </a:lnTo>
                  <a:lnTo>
                    <a:pt x="74" y="56"/>
                  </a:lnTo>
                  <a:lnTo>
                    <a:pt x="102" y="0"/>
                  </a:lnTo>
                  <a:lnTo>
                    <a:pt x="114" y="4"/>
                  </a:lnTo>
                  <a:lnTo>
                    <a:pt x="94" y="52"/>
                  </a:lnTo>
                  <a:lnTo>
                    <a:pt x="94" y="64"/>
                  </a:lnTo>
                  <a:lnTo>
                    <a:pt x="157" y="44"/>
                  </a:lnTo>
                  <a:lnTo>
                    <a:pt x="161" y="56"/>
                  </a:lnTo>
                  <a:lnTo>
                    <a:pt x="98" y="79"/>
                  </a:lnTo>
                  <a:lnTo>
                    <a:pt x="90" y="119"/>
                  </a:lnTo>
                  <a:lnTo>
                    <a:pt x="90" y="178"/>
                  </a:lnTo>
                  <a:lnTo>
                    <a:pt x="90" y="241"/>
                  </a:lnTo>
                  <a:lnTo>
                    <a:pt x="94" y="280"/>
                  </a:lnTo>
                  <a:lnTo>
                    <a:pt x="110" y="336"/>
                  </a:lnTo>
                  <a:lnTo>
                    <a:pt x="141" y="391"/>
                  </a:lnTo>
                  <a:lnTo>
                    <a:pt x="197" y="450"/>
                  </a:lnTo>
                  <a:lnTo>
                    <a:pt x="248" y="489"/>
                  </a:lnTo>
                  <a:lnTo>
                    <a:pt x="283" y="5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Freeform 26"/>
            <p:cNvSpPr>
              <a:spLocks/>
            </p:cNvSpPr>
            <p:nvPr/>
          </p:nvSpPr>
          <p:spPr bwMode="auto">
            <a:xfrm>
              <a:off x="2922" y="724"/>
              <a:ext cx="260" cy="497"/>
            </a:xfrm>
            <a:custGeom>
              <a:avLst/>
              <a:gdLst/>
              <a:ahLst/>
              <a:cxnLst>
                <a:cxn ang="0">
                  <a:pos x="177" y="383"/>
                </a:cxn>
                <a:cxn ang="0">
                  <a:pos x="122" y="411"/>
                </a:cxn>
                <a:cxn ang="0">
                  <a:pos x="67" y="423"/>
                </a:cxn>
                <a:cxn ang="0">
                  <a:pos x="12" y="426"/>
                </a:cxn>
                <a:cxn ang="0">
                  <a:pos x="0" y="438"/>
                </a:cxn>
                <a:cxn ang="0">
                  <a:pos x="0" y="482"/>
                </a:cxn>
                <a:cxn ang="0">
                  <a:pos x="32" y="497"/>
                </a:cxn>
                <a:cxn ang="0">
                  <a:pos x="95" y="474"/>
                </a:cxn>
                <a:cxn ang="0">
                  <a:pos x="177" y="438"/>
                </a:cxn>
                <a:cxn ang="0">
                  <a:pos x="228" y="403"/>
                </a:cxn>
                <a:cxn ang="0">
                  <a:pos x="260" y="375"/>
                </a:cxn>
                <a:cxn ang="0">
                  <a:pos x="252" y="288"/>
                </a:cxn>
                <a:cxn ang="0">
                  <a:pos x="217" y="182"/>
                </a:cxn>
                <a:cxn ang="0">
                  <a:pos x="193" y="123"/>
                </a:cxn>
                <a:cxn ang="0">
                  <a:pos x="189" y="91"/>
                </a:cxn>
                <a:cxn ang="0">
                  <a:pos x="236" y="52"/>
                </a:cxn>
                <a:cxn ang="0">
                  <a:pos x="232" y="40"/>
                </a:cxn>
                <a:cxn ang="0">
                  <a:pos x="197" y="68"/>
                </a:cxn>
                <a:cxn ang="0">
                  <a:pos x="189" y="60"/>
                </a:cxn>
                <a:cxn ang="0">
                  <a:pos x="205" y="4"/>
                </a:cxn>
                <a:cxn ang="0">
                  <a:pos x="193" y="4"/>
                </a:cxn>
                <a:cxn ang="0">
                  <a:pos x="177" y="56"/>
                </a:cxn>
                <a:cxn ang="0">
                  <a:pos x="169" y="52"/>
                </a:cxn>
                <a:cxn ang="0">
                  <a:pos x="162" y="0"/>
                </a:cxn>
                <a:cxn ang="0">
                  <a:pos x="146" y="4"/>
                </a:cxn>
                <a:cxn ang="0">
                  <a:pos x="158" y="64"/>
                </a:cxn>
                <a:cxn ang="0">
                  <a:pos x="150" y="64"/>
                </a:cxn>
                <a:cxn ang="0">
                  <a:pos x="106" y="28"/>
                </a:cxn>
                <a:cxn ang="0">
                  <a:pos x="102" y="40"/>
                </a:cxn>
                <a:cxn ang="0">
                  <a:pos x="142" y="79"/>
                </a:cxn>
                <a:cxn ang="0">
                  <a:pos x="158" y="103"/>
                </a:cxn>
                <a:cxn ang="0">
                  <a:pos x="169" y="146"/>
                </a:cxn>
                <a:cxn ang="0">
                  <a:pos x="193" y="213"/>
                </a:cxn>
                <a:cxn ang="0">
                  <a:pos x="213" y="284"/>
                </a:cxn>
                <a:cxn ang="0">
                  <a:pos x="213" y="344"/>
                </a:cxn>
                <a:cxn ang="0">
                  <a:pos x="213" y="367"/>
                </a:cxn>
                <a:cxn ang="0">
                  <a:pos x="177" y="383"/>
                </a:cxn>
              </a:cxnLst>
              <a:rect l="0" t="0" r="r" b="b"/>
              <a:pathLst>
                <a:path w="260" h="497">
                  <a:moveTo>
                    <a:pt x="177" y="383"/>
                  </a:moveTo>
                  <a:lnTo>
                    <a:pt x="122" y="411"/>
                  </a:lnTo>
                  <a:lnTo>
                    <a:pt x="67" y="423"/>
                  </a:lnTo>
                  <a:lnTo>
                    <a:pt x="12" y="426"/>
                  </a:lnTo>
                  <a:lnTo>
                    <a:pt x="0" y="438"/>
                  </a:lnTo>
                  <a:lnTo>
                    <a:pt x="0" y="482"/>
                  </a:lnTo>
                  <a:lnTo>
                    <a:pt x="32" y="497"/>
                  </a:lnTo>
                  <a:lnTo>
                    <a:pt x="95" y="474"/>
                  </a:lnTo>
                  <a:lnTo>
                    <a:pt x="177" y="438"/>
                  </a:lnTo>
                  <a:lnTo>
                    <a:pt x="228" y="403"/>
                  </a:lnTo>
                  <a:lnTo>
                    <a:pt x="260" y="375"/>
                  </a:lnTo>
                  <a:lnTo>
                    <a:pt x="252" y="288"/>
                  </a:lnTo>
                  <a:lnTo>
                    <a:pt x="217" y="182"/>
                  </a:lnTo>
                  <a:lnTo>
                    <a:pt x="193" y="123"/>
                  </a:lnTo>
                  <a:lnTo>
                    <a:pt x="189" y="91"/>
                  </a:lnTo>
                  <a:lnTo>
                    <a:pt x="236" y="52"/>
                  </a:lnTo>
                  <a:lnTo>
                    <a:pt x="232" y="40"/>
                  </a:lnTo>
                  <a:lnTo>
                    <a:pt x="197" y="68"/>
                  </a:lnTo>
                  <a:lnTo>
                    <a:pt x="189" y="60"/>
                  </a:lnTo>
                  <a:lnTo>
                    <a:pt x="205" y="4"/>
                  </a:lnTo>
                  <a:lnTo>
                    <a:pt x="193" y="4"/>
                  </a:lnTo>
                  <a:lnTo>
                    <a:pt x="177" y="56"/>
                  </a:lnTo>
                  <a:lnTo>
                    <a:pt x="169" y="52"/>
                  </a:lnTo>
                  <a:lnTo>
                    <a:pt x="162" y="0"/>
                  </a:lnTo>
                  <a:lnTo>
                    <a:pt x="146" y="4"/>
                  </a:lnTo>
                  <a:lnTo>
                    <a:pt x="158" y="64"/>
                  </a:lnTo>
                  <a:lnTo>
                    <a:pt x="150" y="64"/>
                  </a:lnTo>
                  <a:lnTo>
                    <a:pt x="106" y="28"/>
                  </a:lnTo>
                  <a:lnTo>
                    <a:pt x="102" y="40"/>
                  </a:lnTo>
                  <a:lnTo>
                    <a:pt x="142" y="79"/>
                  </a:lnTo>
                  <a:lnTo>
                    <a:pt x="158" y="103"/>
                  </a:lnTo>
                  <a:lnTo>
                    <a:pt x="169" y="146"/>
                  </a:lnTo>
                  <a:lnTo>
                    <a:pt x="193" y="213"/>
                  </a:lnTo>
                  <a:lnTo>
                    <a:pt x="213" y="284"/>
                  </a:lnTo>
                  <a:lnTo>
                    <a:pt x="213" y="344"/>
                  </a:lnTo>
                  <a:lnTo>
                    <a:pt x="213" y="367"/>
                  </a:lnTo>
                  <a:lnTo>
                    <a:pt x="177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499992" y="335699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氧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繼續演化的後果</a:t>
            </a:r>
            <a:endParaRPr lang="zh-TW" altLang="en-US" dirty="0"/>
          </a:p>
        </p:txBody>
      </p:sp>
      <p:pic>
        <p:nvPicPr>
          <p:cNvPr id="16386" name="Picture 2" descr="C:\Users\Sara\AppData\Local\Microsoft\Windows\Temporary Internet Files\Content.IE5\PK2KAXWM\dglxasset[2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3333407" cy="3192918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619672" y="2924944"/>
            <a:ext cx="2160240" cy="21602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化療</a:t>
            </a:r>
            <a:endParaRPr lang="zh-TW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抗藥性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標題 1"/>
          <p:cNvSpPr>
            <a:spLocks noGrp="1"/>
          </p:cNvSpPr>
          <p:nvPr>
            <p:ph type="title" idx="4294967295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zh-TW" altLang="en-US"/>
              <a:t>食物不是生來平等的</a:t>
            </a:r>
          </a:p>
        </p:txBody>
      </p:sp>
      <p:grpSp>
        <p:nvGrpSpPr>
          <p:cNvPr id="2" name="群組 8"/>
          <p:cNvGrpSpPr>
            <a:grpSpLocks/>
          </p:cNvGrpSpPr>
          <p:nvPr/>
        </p:nvGrpSpPr>
        <p:grpSpPr bwMode="auto">
          <a:xfrm>
            <a:off x="642938" y="1714500"/>
            <a:ext cx="8143875" cy="4772025"/>
            <a:chOff x="214282" y="857232"/>
            <a:chExt cx="8677129" cy="5486430"/>
          </a:xfrm>
        </p:grpSpPr>
        <p:pic>
          <p:nvPicPr>
            <p:cNvPr id="110596" name="Picture 2" descr="C:\Program Files\Microsoft Office\MEDIA\CAGCAT10\j0149627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57950" y="857232"/>
              <a:ext cx="2533461" cy="180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597" name="圖片 4" descr="fish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4071942"/>
              <a:ext cx="2884724" cy="227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598" name="圖片 5" descr="cor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0" y="2767012"/>
              <a:ext cx="152400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圓形箭號 6"/>
            <p:cNvSpPr/>
            <p:nvPr/>
          </p:nvSpPr>
          <p:spPr>
            <a:xfrm rot="8990054">
              <a:off x="5493291" y="2434170"/>
              <a:ext cx="2046652" cy="2232171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圓形箭號 7"/>
            <p:cNvSpPr/>
            <p:nvPr/>
          </p:nvSpPr>
          <p:spPr>
            <a:xfrm rot="19341649">
              <a:off x="1689225" y="1914000"/>
              <a:ext cx="2134608" cy="2281450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0601" name="Picture 2" descr="C:\Documents and Settings\fatcat\Local Settings\Temporary Internet Files\Content.IE5\7UP1W4O5\MC90044610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2714625"/>
            <a:ext cx="17462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5588000"/>
            <a:ext cx="1143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食材品質的差別</a:t>
            </a:r>
          </a:p>
        </p:txBody>
      </p:sp>
      <p:pic>
        <p:nvPicPr>
          <p:cNvPr id="48163" name="Picture 2" descr="D:\吃出好心情\照片\牛油比較_小一點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32400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4" name="Picture 3" descr="D:\吃出好心情\PICTURE\salmon_compari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628775"/>
            <a:ext cx="37449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加工和原形食物</a:t>
            </a:r>
          </a:p>
        </p:txBody>
      </p:sp>
      <p:pic>
        <p:nvPicPr>
          <p:cNvPr id="1024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1943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412875"/>
            <a:ext cx="19510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8" name="Picture 5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557338"/>
            <a:ext cx="18002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7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2708275"/>
            <a:ext cx="18081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150" y="2349500"/>
            <a:ext cx="1497013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4" name="Picture 14" descr="th?id=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4508500"/>
            <a:ext cx="2447925" cy="1836738"/>
          </a:xfrm>
          <a:prstGeom prst="rect">
            <a:avLst/>
          </a:prstGeom>
          <a:noFill/>
        </p:spPr>
      </p:pic>
      <p:pic>
        <p:nvPicPr>
          <p:cNvPr id="102420" name="Picture 20" descr="th?id=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625" y="4292600"/>
            <a:ext cx="2844800" cy="2133600"/>
          </a:xfrm>
          <a:prstGeom prst="rect">
            <a:avLst/>
          </a:prstGeom>
          <a:noFill/>
        </p:spPr>
      </p:pic>
      <p:pic>
        <p:nvPicPr>
          <p:cNvPr id="102418" name="Picture 18" descr="th?id=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59563" y="4868863"/>
            <a:ext cx="2232025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 descr="D:\吃出好心情\照片\vegetable oil facto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675"/>
            <a:ext cx="43243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4" descr="D:\吃出好心情\照片\stone grin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75"/>
            <a:ext cx="4143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文字方塊 4"/>
          <p:cNvSpPr txBox="1">
            <a:spLocks noChangeArrowheads="1"/>
          </p:cNvSpPr>
          <p:nvPr/>
        </p:nvSpPr>
        <p:spPr bwMode="auto">
          <a:xfrm>
            <a:off x="500063" y="5572125"/>
            <a:ext cx="3357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b="1">
                <a:latin typeface="Calibri" pitchFamily="34" charset="0"/>
              </a:rPr>
              <a:t>你吃的油</a:t>
            </a:r>
            <a:r>
              <a:rPr kumimoji="0" lang="zh-TW" altLang="en-US" sz="2400" b="1">
                <a:solidFill>
                  <a:srgbClr val="FF0000"/>
                </a:solidFill>
                <a:latin typeface="Calibri" pitchFamily="34" charset="0"/>
              </a:rPr>
              <a:t>不</a:t>
            </a:r>
            <a:r>
              <a:rPr kumimoji="0" lang="zh-TW" altLang="en-US" sz="2400" b="1">
                <a:latin typeface="Calibri" pitchFamily="34" charset="0"/>
              </a:rPr>
              <a:t>是這樣榨的 </a:t>
            </a:r>
          </a:p>
        </p:txBody>
      </p:sp>
      <p:sp>
        <p:nvSpPr>
          <p:cNvPr id="99333" name="文字方塊 5"/>
          <p:cNvSpPr txBox="1">
            <a:spLocks noChangeArrowheads="1"/>
          </p:cNvSpPr>
          <p:nvPr/>
        </p:nvSpPr>
        <p:spPr bwMode="auto">
          <a:xfrm>
            <a:off x="5000625" y="6130925"/>
            <a:ext cx="314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 b="1">
                <a:latin typeface="Calibri" pitchFamily="34" charset="0"/>
              </a:rPr>
              <a:t>你吃的油是這樣榨的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用對油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/>
              <a:t>抽油煙機上的濃稠膠質</a:t>
            </a:r>
            <a:r>
              <a:rPr lang="en-US" altLang="zh-TW"/>
              <a:t>shellac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773238"/>
            <a:ext cx="3960812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什麼環境造成細胞必須突變</a:t>
            </a:r>
            <a:endParaRPr lang="zh-TW" altLang="en-US" dirty="0"/>
          </a:p>
        </p:txBody>
      </p:sp>
      <p:sp>
        <p:nvSpPr>
          <p:cNvPr id="8" name="Oval 7"/>
          <p:cNvSpPr/>
          <p:nvPr/>
        </p:nvSpPr>
        <p:spPr>
          <a:xfrm>
            <a:off x="971600" y="1916832"/>
            <a:ext cx="6912768" cy="3744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C:\Users\Sara\AppData\Local\Microsoft\Windows\Temporary Internet Files\Content.IE5\PK2KAXWM\MC9004414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3657143" cy="365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49"/>
          <p:cNvGrpSpPr>
            <a:grpSpLocks/>
          </p:cNvGrpSpPr>
          <p:nvPr/>
        </p:nvGrpSpPr>
        <p:grpSpPr bwMode="auto">
          <a:xfrm>
            <a:off x="0" y="1052513"/>
            <a:ext cx="2187575" cy="1903412"/>
            <a:chOff x="1187624" y="4077072"/>
            <a:chExt cx="2187575" cy="1903413"/>
          </a:xfrm>
        </p:grpSpPr>
        <p:grpSp>
          <p:nvGrpSpPr>
            <p:cNvPr id="3" name="群組 47"/>
            <p:cNvGrpSpPr>
              <a:grpSpLocks/>
            </p:cNvGrpSpPr>
            <p:nvPr/>
          </p:nvGrpSpPr>
          <p:grpSpPr bwMode="auto">
            <a:xfrm>
              <a:off x="1187624" y="4077072"/>
              <a:ext cx="2187575" cy="1903413"/>
              <a:chOff x="827088" y="3644900"/>
              <a:chExt cx="2187575" cy="1903413"/>
            </a:xfrm>
          </p:grpSpPr>
          <p:sp>
            <p:nvSpPr>
              <p:cNvPr id="98308" name="文字方塊 22"/>
              <p:cNvSpPr txBox="1">
                <a:spLocks noChangeArrowheads="1"/>
              </p:cNvSpPr>
              <p:nvPr/>
            </p:nvSpPr>
            <p:spPr bwMode="auto">
              <a:xfrm>
                <a:off x="1619672" y="4293096"/>
                <a:ext cx="10081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TW" altLang="en-US"/>
                  <a:t>椰子油</a:t>
                </a:r>
              </a:p>
            </p:txBody>
          </p:sp>
          <p:sp>
            <p:nvSpPr>
              <p:cNvPr id="98309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827088" y="3644900"/>
                <a:ext cx="2187575" cy="1903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10" name="Freeform 22"/>
              <p:cNvSpPr>
                <a:spLocks/>
              </p:cNvSpPr>
              <p:nvPr/>
            </p:nvSpPr>
            <p:spPr bwMode="auto">
              <a:xfrm>
                <a:off x="1679576" y="3995738"/>
                <a:ext cx="993775" cy="201613"/>
              </a:xfrm>
              <a:custGeom>
                <a:avLst/>
                <a:gdLst>
                  <a:gd name="T0" fmla="*/ 2147483647 w 1251"/>
                  <a:gd name="T1" fmla="*/ 988299969 h 255"/>
                  <a:gd name="T2" fmla="*/ 2147483647 w 1251"/>
                  <a:gd name="T3" fmla="*/ 2147483647 h 255"/>
                  <a:gd name="T4" fmla="*/ 2147483647 w 1251"/>
                  <a:gd name="T5" fmla="*/ 2147483647 h 255"/>
                  <a:gd name="T6" fmla="*/ 2147483647 w 1251"/>
                  <a:gd name="T7" fmla="*/ 2147483647 h 255"/>
                  <a:gd name="T8" fmla="*/ 2147483647 w 1251"/>
                  <a:gd name="T9" fmla="*/ 2147483647 h 255"/>
                  <a:gd name="T10" fmla="*/ 2147483647 w 1251"/>
                  <a:gd name="T11" fmla="*/ 2147483647 h 255"/>
                  <a:gd name="T12" fmla="*/ 2147483647 w 1251"/>
                  <a:gd name="T13" fmla="*/ 2147483647 h 255"/>
                  <a:gd name="T14" fmla="*/ 2147483647 w 1251"/>
                  <a:gd name="T15" fmla="*/ 2147483647 h 255"/>
                  <a:gd name="T16" fmla="*/ 2147483647 w 1251"/>
                  <a:gd name="T17" fmla="*/ 2147483647 h 255"/>
                  <a:gd name="T18" fmla="*/ 2147483647 w 1251"/>
                  <a:gd name="T19" fmla="*/ 2147483647 h 255"/>
                  <a:gd name="T20" fmla="*/ 2147483647 w 1251"/>
                  <a:gd name="T21" fmla="*/ 2147483647 h 255"/>
                  <a:gd name="T22" fmla="*/ 2147483647 w 1251"/>
                  <a:gd name="T23" fmla="*/ 2147483647 h 255"/>
                  <a:gd name="T24" fmla="*/ 2147483647 w 1251"/>
                  <a:gd name="T25" fmla="*/ 2147483647 h 255"/>
                  <a:gd name="T26" fmla="*/ 2147483647 w 1251"/>
                  <a:gd name="T27" fmla="*/ 2147483647 h 255"/>
                  <a:gd name="T28" fmla="*/ 2147483647 w 1251"/>
                  <a:gd name="T29" fmla="*/ 2147483647 h 255"/>
                  <a:gd name="T30" fmla="*/ 2147483647 w 1251"/>
                  <a:gd name="T31" fmla="*/ 2147483647 h 255"/>
                  <a:gd name="T32" fmla="*/ 2147483647 w 1251"/>
                  <a:gd name="T33" fmla="*/ 2147483647 h 255"/>
                  <a:gd name="T34" fmla="*/ 2147483647 w 1251"/>
                  <a:gd name="T35" fmla="*/ 2147483647 h 255"/>
                  <a:gd name="T36" fmla="*/ 2147483647 w 1251"/>
                  <a:gd name="T37" fmla="*/ 2147483647 h 255"/>
                  <a:gd name="T38" fmla="*/ 2147483647 w 1251"/>
                  <a:gd name="T39" fmla="*/ 2147483647 h 255"/>
                  <a:gd name="T40" fmla="*/ 2147483647 w 1251"/>
                  <a:gd name="T41" fmla="*/ 2147483647 h 255"/>
                  <a:gd name="T42" fmla="*/ 2147483647 w 1251"/>
                  <a:gd name="T43" fmla="*/ 2147483647 h 255"/>
                  <a:gd name="T44" fmla="*/ 2147483647 w 1251"/>
                  <a:gd name="T45" fmla="*/ 2147483647 h 255"/>
                  <a:gd name="T46" fmla="*/ 2147483647 w 1251"/>
                  <a:gd name="T47" fmla="*/ 2147483647 h 255"/>
                  <a:gd name="T48" fmla="*/ 2147483647 w 1251"/>
                  <a:gd name="T49" fmla="*/ 2147483647 h 255"/>
                  <a:gd name="T50" fmla="*/ 2147483647 w 1251"/>
                  <a:gd name="T51" fmla="*/ 2147483647 h 255"/>
                  <a:gd name="T52" fmla="*/ 2147483647 w 1251"/>
                  <a:gd name="T53" fmla="*/ 2147483647 h 255"/>
                  <a:gd name="T54" fmla="*/ 2147483647 w 1251"/>
                  <a:gd name="T55" fmla="*/ 2147483647 h 255"/>
                  <a:gd name="T56" fmla="*/ 2147483647 w 1251"/>
                  <a:gd name="T57" fmla="*/ 2147483647 h 255"/>
                  <a:gd name="T58" fmla="*/ 2147483647 w 1251"/>
                  <a:gd name="T59" fmla="*/ 2147483647 h 255"/>
                  <a:gd name="T60" fmla="*/ 2147483647 w 1251"/>
                  <a:gd name="T61" fmla="*/ 2147483647 h 255"/>
                  <a:gd name="T62" fmla="*/ 2147483647 w 1251"/>
                  <a:gd name="T63" fmla="*/ 2147483647 h 255"/>
                  <a:gd name="T64" fmla="*/ 2147483647 w 1251"/>
                  <a:gd name="T65" fmla="*/ 2147483647 h 255"/>
                  <a:gd name="T66" fmla="*/ 2147483647 w 1251"/>
                  <a:gd name="T67" fmla="*/ 2147483647 h 255"/>
                  <a:gd name="T68" fmla="*/ 2147483647 w 1251"/>
                  <a:gd name="T69" fmla="*/ 2147483647 h 255"/>
                  <a:gd name="T70" fmla="*/ 2147483647 w 1251"/>
                  <a:gd name="T71" fmla="*/ 2147483647 h 255"/>
                  <a:gd name="T72" fmla="*/ 2147483647 w 1251"/>
                  <a:gd name="T73" fmla="*/ 2147483647 h 255"/>
                  <a:gd name="T74" fmla="*/ 2147483647 w 1251"/>
                  <a:gd name="T75" fmla="*/ 2147483647 h 255"/>
                  <a:gd name="T76" fmla="*/ 2147483647 w 1251"/>
                  <a:gd name="T77" fmla="*/ 2147483647 h 255"/>
                  <a:gd name="T78" fmla="*/ 2147483647 w 1251"/>
                  <a:gd name="T79" fmla="*/ 2147483647 h 255"/>
                  <a:gd name="T80" fmla="*/ 2147483647 w 1251"/>
                  <a:gd name="T81" fmla="*/ 2147483647 h 255"/>
                  <a:gd name="T82" fmla="*/ 2147483647 w 1251"/>
                  <a:gd name="T83" fmla="*/ 2147483647 h 255"/>
                  <a:gd name="T84" fmla="*/ 2147483647 w 1251"/>
                  <a:gd name="T85" fmla="*/ 2147483647 h 255"/>
                  <a:gd name="T86" fmla="*/ 2147483647 w 1251"/>
                  <a:gd name="T87" fmla="*/ 2147483647 h 255"/>
                  <a:gd name="T88" fmla="*/ 2147483647 w 1251"/>
                  <a:gd name="T89" fmla="*/ 2147483647 h 255"/>
                  <a:gd name="T90" fmla="*/ 2147483647 w 1251"/>
                  <a:gd name="T91" fmla="*/ 2147483647 h 255"/>
                  <a:gd name="T92" fmla="*/ 2147483647 w 1251"/>
                  <a:gd name="T93" fmla="*/ 2147483647 h 255"/>
                  <a:gd name="T94" fmla="*/ 2147483647 w 1251"/>
                  <a:gd name="T95" fmla="*/ 2147483647 h 255"/>
                  <a:gd name="T96" fmla="*/ 2147483647 w 1251"/>
                  <a:gd name="T97" fmla="*/ 2147483647 h 255"/>
                  <a:gd name="T98" fmla="*/ 2147483647 w 1251"/>
                  <a:gd name="T99" fmla="*/ 2147483647 h 255"/>
                  <a:gd name="T100" fmla="*/ 2147483647 w 1251"/>
                  <a:gd name="T101" fmla="*/ 2147483647 h 255"/>
                  <a:gd name="T102" fmla="*/ 2147483647 w 1251"/>
                  <a:gd name="T103" fmla="*/ 2147483647 h 255"/>
                  <a:gd name="T104" fmla="*/ 2147483647 w 1251"/>
                  <a:gd name="T105" fmla="*/ 2147483647 h 255"/>
                  <a:gd name="T106" fmla="*/ 2147483647 w 1251"/>
                  <a:gd name="T107" fmla="*/ 2147483647 h 255"/>
                  <a:gd name="T108" fmla="*/ 2147483647 w 1251"/>
                  <a:gd name="T109" fmla="*/ 2147483647 h 255"/>
                  <a:gd name="T110" fmla="*/ 2147483647 w 1251"/>
                  <a:gd name="T111" fmla="*/ 2147483647 h 255"/>
                  <a:gd name="T112" fmla="*/ 2147483647 w 1251"/>
                  <a:gd name="T113" fmla="*/ 2147483647 h 255"/>
                  <a:gd name="T114" fmla="*/ 2147483647 w 1251"/>
                  <a:gd name="T115" fmla="*/ 2147483647 h 255"/>
                  <a:gd name="T116" fmla="*/ 0 w 1251"/>
                  <a:gd name="T117" fmla="*/ 2147483647 h 25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51"/>
                  <a:gd name="T178" fmla="*/ 0 h 255"/>
                  <a:gd name="T179" fmla="*/ 1251 w 1251"/>
                  <a:gd name="T180" fmla="*/ 255 h 25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51" h="255">
                    <a:moveTo>
                      <a:pt x="0" y="135"/>
                    </a:moveTo>
                    <a:lnTo>
                      <a:pt x="157" y="0"/>
                    </a:lnTo>
                    <a:lnTo>
                      <a:pt x="159" y="0"/>
                    </a:lnTo>
                    <a:lnTo>
                      <a:pt x="167" y="2"/>
                    </a:lnTo>
                    <a:lnTo>
                      <a:pt x="173" y="2"/>
                    </a:lnTo>
                    <a:lnTo>
                      <a:pt x="178" y="4"/>
                    </a:lnTo>
                    <a:lnTo>
                      <a:pt x="184" y="6"/>
                    </a:lnTo>
                    <a:lnTo>
                      <a:pt x="194" y="8"/>
                    </a:lnTo>
                    <a:lnTo>
                      <a:pt x="199" y="8"/>
                    </a:lnTo>
                    <a:lnTo>
                      <a:pt x="203" y="10"/>
                    </a:lnTo>
                    <a:lnTo>
                      <a:pt x="209" y="10"/>
                    </a:lnTo>
                    <a:lnTo>
                      <a:pt x="213" y="12"/>
                    </a:lnTo>
                    <a:lnTo>
                      <a:pt x="218" y="12"/>
                    </a:lnTo>
                    <a:lnTo>
                      <a:pt x="224" y="13"/>
                    </a:lnTo>
                    <a:lnTo>
                      <a:pt x="230" y="15"/>
                    </a:lnTo>
                    <a:lnTo>
                      <a:pt x="237" y="17"/>
                    </a:lnTo>
                    <a:lnTo>
                      <a:pt x="243" y="17"/>
                    </a:lnTo>
                    <a:lnTo>
                      <a:pt x="249" y="19"/>
                    </a:lnTo>
                    <a:lnTo>
                      <a:pt x="256" y="21"/>
                    </a:lnTo>
                    <a:lnTo>
                      <a:pt x="264" y="23"/>
                    </a:lnTo>
                    <a:lnTo>
                      <a:pt x="272" y="23"/>
                    </a:lnTo>
                    <a:lnTo>
                      <a:pt x="277" y="25"/>
                    </a:lnTo>
                    <a:lnTo>
                      <a:pt x="287" y="27"/>
                    </a:lnTo>
                    <a:lnTo>
                      <a:pt x="294" y="29"/>
                    </a:lnTo>
                    <a:lnTo>
                      <a:pt x="302" y="31"/>
                    </a:lnTo>
                    <a:lnTo>
                      <a:pt x="310" y="33"/>
                    </a:lnTo>
                    <a:lnTo>
                      <a:pt x="319" y="33"/>
                    </a:lnTo>
                    <a:lnTo>
                      <a:pt x="327" y="34"/>
                    </a:lnTo>
                    <a:lnTo>
                      <a:pt x="336" y="36"/>
                    </a:lnTo>
                    <a:lnTo>
                      <a:pt x="344" y="38"/>
                    </a:lnTo>
                    <a:lnTo>
                      <a:pt x="353" y="38"/>
                    </a:lnTo>
                    <a:lnTo>
                      <a:pt x="363" y="40"/>
                    </a:lnTo>
                    <a:lnTo>
                      <a:pt x="372" y="42"/>
                    </a:lnTo>
                    <a:lnTo>
                      <a:pt x="382" y="44"/>
                    </a:lnTo>
                    <a:lnTo>
                      <a:pt x="391" y="44"/>
                    </a:lnTo>
                    <a:lnTo>
                      <a:pt x="401" y="48"/>
                    </a:lnTo>
                    <a:lnTo>
                      <a:pt x="410" y="48"/>
                    </a:lnTo>
                    <a:lnTo>
                      <a:pt x="422" y="50"/>
                    </a:lnTo>
                    <a:lnTo>
                      <a:pt x="431" y="52"/>
                    </a:lnTo>
                    <a:lnTo>
                      <a:pt x="443" y="53"/>
                    </a:lnTo>
                    <a:lnTo>
                      <a:pt x="452" y="55"/>
                    </a:lnTo>
                    <a:lnTo>
                      <a:pt x="462" y="55"/>
                    </a:lnTo>
                    <a:lnTo>
                      <a:pt x="473" y="57"/>
                    </a:lnTo>
                    <a:lnTo>
                      <a:pt x="485" y="59"/>
                    </a:lnTo>
                    <a:lnTo>
                      <a:pt x="494" y="59"/>
                    </a:lnTo>
                    <a:lnTo>
                      <a:pt x="506" y="61"/>
                    </a:lnTo>
                    <a:lnTo>
                      <a:pt x="517" y="63"/>
                    </a:lnTo>
                    <a:lnTo>
                      <a:pt x="528" y="65"/>
                    </a:lnTo>
                    <a:lnTo>
                      <a:pt x="540" y="65"/>
                    </a:lnTo>
                    <a:lnTo>
                      <a:pt x="551" y="67"/>
                    </a:lnTo>
                    <a:lnTo>
                      <a:pt x="563" y="67"/>
                    </a:lnTo>
                    <a:lnTo>
                      <a:pt x="574" y="69"/>
                    </a:lnTo>
                    <a:lnTo>
                      <a:pt x="585" y="71"/>
                    </a:lnTo>
                    <a:lnTo>
                      <a:pt x="597" y="71"/>
                    </a:lnTo>
                    <a:lnTo>
                      <a:pt x="608" y="72"/>
                    </a:lnTo>
                    <a:lnTo>
                      <a:pt x="622" y="74"/>
                    </a:lnTo>
                    <a:lnTo>
                      <a:pt x="633" y="74"/>
                    </a:lnTo>
                    <a:lnTo>
                      <a:pt x="644" y="74"/>
                    </a:lnTo>
                    <a:lnTo>
                      <a:pt x="656" y="74"/>
                    </a:lnTo>
                    <a:lnTo>
                      <a:pt x="667" y="76"/>
                    </a:lnTo>
                    <a:lnTo>
                      <a:pt x="679" y="76"/>
                    </a:lnTo>
                    <a:lnTo>
                      <a:pt x="692" y="76"/>
                    </a:lnTo>
                    <a:lnTo>
                      <a:pt x="703" y="76"/>
                    </a:lnTo>
                    <a:lnTo>
                      <a:pt x="717" y="78"/>
                    </a:lnTo>
                    <a:lnTo>
                      <a:pt x="728" y="78"/>
                    </a:lnTo>
                    <a:lnTo>
                      <a:pt x="740" y="78"/>
                    </a:lnTo>
                    <a:lnTo>
                      <a:pt x="753" y="78"/>
                    </a:lnTo>
                    <a:lnTo>
                      <a:pt x="764" y="78"/>
                    </a:lnTo>
                    <a:lnTo>
                      <a:pt x="776" y="78"/>
                    </a:lnTo>
                    <a:lnTo>
                      <a:pt x="789" y="80"/>
                    </a:lnTo>
                    <a:lnTo>
                      <a:pt x="800" y="80"/>
                    </a:lnTo>
                    <a:lnTo>
                      <a:pt x="814" y="80"/>
                    </a:lnTo>
                    <a:lnTo>
                      <a:pt x="825" y="80"/>
                    </a:lnTo>
                    <a:lnTo>
                      <a:pt x="837" y="80"/>
                    </a:lnTo>
                    <a:lnTo>
                      <a:pt x="848" y="80"/>
                    </a:lnTo>
                    <a:lnTo>
                      <a:pt x="859" y="80"/>
                    </a:lnTo>
                    <a:lnTo>
                      <a:pt x="871" y="80"/>
                    </a:lnTo>
                    <a:lnTo>
                      <a:pt x="882" y="80"/>
                    </a:lnTo>
                    <a:lnTo>
                      <a:pt x="894" y="80"/>
                    </a:lnTo>
                    <a:lnTo>
                      <a:pt x="905" y="80"/>
                    </a:lnTo>
                    <a:lnTo>
                      <a:pt x="914" y="80"/>
                    </a:lnTo>
                    <a:lnTo>
                      <a:pt x="926" y="80"/>
                    </a:lnTo>
                    <a:lnTo>
                      <a:pt x="937" y="80"/>
                    </a:lnTo>
                    <a:lnTo>
                      <a:pt x="949" y="80"/>
                    </a:lnTo>
                    <a:lnTo>
                      <a:pt x="958" y="80"/>
                    </a:lnTo>
                    <a:lnTo>
                      <a:pt x="970" y="80"/>
                    </a:lnTo>
                    <a:lnTo>
                      <a:pt x="979" y="80"/>
                    </a:lnTo>
                    <a:lnTo>
                      <a:pt x="991" y="80"/>
                    </a:lnTo>
                    <a:lnTo>
                      <a:pt x="998" y="78"/>
                    </a:lnTo>
                    <a:lnTo>
                      <a:pt x="1008" y="78"/>
                    </a:lnTo>
                    <a:lnTo>
                      <a:pt x="1017" y="78"/>
                    </a:lnTo>
                    <a:lnTo>
                      <a:pt x="1027" y="78"/>
                    </a:lnTo>
                    <a:lnTo>
                      <a:pt x="1036" y="78"/>
                    </a:lnTo>
                    <a:lnTo>
                      <a:pt x="1044" y="78"/>
                    </a:lnTo>
                    <a:lnTo>
                      <a:pt x="1053" y="78"/>
                    </a:lnTo>
                    <a:lnTo>
                      <a:pt x="1061" y="78"/>
                    </a:lnTo>
                    <a:lnTo>
                      <a:pt x="1069" y="76"/>
                    </a:lnTo>
                    <a:lnTo>
                      <a:pt x="1076" y="76"/>
                    </a:lnTo>
                    <a:lnTo>
                      <a:pt x="1084" y="76"/>
                    </a:lnTo>
                    <a:lnTo>
                      <a:pt x="1091" y="76"/>
                    </a:lnTo>
                    <a:lnTo>
                      <a:pt x="1099" y="76"/>
                    </a:lnTo>
                    <a:lnTo>
                      <a:pt x="1107" y="76"/>
                    </a:lnTo>
                    <a:lnTo>
                      <a:pt x="1112" y="76"/>
                    </a:lnTo>
                    <a:lnTo>
                      <a:pt x="1120" y="76"/>
                    </a:lnTo>
                    <a:lnTo>
                      <a:pt x="1124" y="74"/>
                    </a:lnTo>
                    <a:lnTo>
                      <a:pt x="1129" y="74"/>
                    </a:lnTo>
                    <a:lnTo>
                      <a:pt x="1135" y="74"/>
                    </a:lnTo>
                    <a:lnTo>
                      <a:pt x="1139" y="74"/>
                    </a:lnTo>
                    <a:lnTo>
                      <a:pt x="1148" y="74"/>
                    </a:lnTo>
                    <a:lnTo>
                      <a:pt x="1156" y="74"/>
                    </a:lnTo>
                    <a:lnTo>
                      <a:pt x="1162" y="74"/>
                    </a:lnTo>
                    <a:lnTo>
                      <a:pt x="1166" y="74"/>
                    </a:lnTo>
                    <a:lnTo>
                      <a:pt x="1167" y="74"/>
                    </a:lnTo>
                    <a:lnTo>
                      <a:pt x="1169" y="74"/>
                    </a:lnTo>
                    <a:lnTo>
                      <a:pt x="1251" y="175"/>
                    </a:lnTo>
                    <a:lnTo>
                      <a:pt x="1249" y="175"/>
                    </a:lnTo>
                    <a:lnTo>
                      <a:pt x="1247" y="179"/>
                    </a:lnTo>
                    <a:lnTo>
                      <a:pt x="1242" y="183"/>
                    </a:lnTo>
                    <a:lnTo>
                      <a:pt x="1238" y="188"/>
                    </a:lnTo>
                    <a:lnTo>
                      <a:pt x="1230" y="194"/>
                    </a:lnTo>
                    <a:lnTo>
                      <a:pt x="1223" y="202"/>
                    </a:lnTo>
                    <a:lnTo>
                      <a:pt x="1213" y="207"/>
                    </a:lnTo>
                    <a:lnTo>
                      <a:pt x="1205" y="215"/>
                    </a:lnTo>
                    <a:lnTo>
                      <a:pt x="1200" y="219"/>
                    </a:lnTo>
                    <a:lnTo>
                      <a:pt x="1194" y="223"/>
                    </a:lnTo>
                    <a:lnTo>
                      <a:pt x="1188" y="226"/>
                    </a:lnTo>
                    <a:lnTo>
                      <a:pt x="1183" y="230"/>
                    </a:lnTo>
                    <a:lnTo>
                      <a:pt x="1177" y="232"/>
                    </a:lnTo>
                    <a:lnTo>
                      <a:pt x="1171" y="238"/>
                    </a:lnTo>
                    <a:lnTo>
                      <a:pt x="1166" y="240"/>
                    </a:lnTo>
                    <a:lnTo>
                      <a:pt x="1160" y="244"/>
                    </a:lnTo>
                    <a:lnTo>
                      <a:pt x="1152" y="246"/>
                    </a:lnTo>
                    <a:lnTo>
                      <a:pt x="1147" y="247"/>
                    </a:lnTo>
                    <a:lnTo>
                      <a:pt x="1139" y="249"/>
                    </a:lnTo>
                    <a:lnTo>
                      <a:pt x="1133" y="251"/>
                    </a:lnTo>
                    <a:lnTo>
                      <a:pt x="1128" y="251"/>
                    </a:lnTo>
                    <a:lnTo>
                      <a:pt x="1122" y="253"/>
                    </a:lnTo>
                    <a:lnTo>
                      <a:pt x="1114" y="253"/>
                    </a:lnTo>
                    <a:lnTo>
                      <a:pt x="1108" y="255"/>
                    </a:lnTo>
                    <a:lnTo>
                      <a:pt x="1101" y="253"/>
                    </a:lnTo>
                    <a:lnTo>
                      <a:pt x="1095" y="251"/>
                    </a:lnTo>
                    <a:lnTo>
                      <a:pt x="1088" y="251"/>
                    </a:lnTo>
                    <a:lnTo>
                      <a:pt x="1080" y="249"/>
                    </a:lnTo>
                    <a:lnTo>
                      <a:pt x="1072" y="249"/>
                    </a:lnTo>
                    <a:lnTo>
                      <a:pt x="1065" y="247"/>
                    </a:lnTo>
                    <a:lnTo>
                      <a:pt x="1057" y="246"/>
                    </a:lnTo>
                    <a:lnTo>
                      <a:pt x="1050" y="244"/>
                    </a:lnTo>
                    <a:lnTo>
                      <a:pt x="1042" y="240"/>
                    </a:lnTo>
                    <a:lnTo>
                      <a:pt x="1034" y="240"/>
                    </a:lnTo>
                    <a:lnTo>
                      <a:pt x="1025" y="238"/>
                    </a:lnTo>
                    <a:lnTo>
                      <a:pt x="1017" y="236"/>
                    </a:lnTo>
                    <a:lnTo>
                      <a:pt x="1010" y="232"/>
                    </a:lnTo>
                    <a:lnTo>
                      <a:pt x="1000" y="230"/>
                    </a:lnTo>
                    <a:lnTo>
                      <a:pt x="992" y="228"/>
                    </a:lnTo>
                    <a:lnTo>
                      <a:pt x="983" y="226"/>
                    </a:lnTo>
                    <a:lnTo>
                      <a:pt x="973" y="223"/>
                    </a:lnTo>
                    <a:lnTo>
                      <a:pt x="964" y="221"/>
                    </a:lnTo>
                    <a:lnTo>
                      <a:pt x="954" y="221"/>
                    </a:lnTo>
                    <a:lnTo>
                      <a:pt x="947" y="219"/>
                    </a:lnTo>
                    <a:lnTo>
                      <a:pt x="937" y="215"/>
                    </a:lnTo>
                    <a:lnTo>
                      <a:pt x="928" y="213"/>
                    </a:lnTo>
                    <a:lnTo>
                      <a:pt x="918" y="211"/>
                    </a:lnTo>
                    <a:lnTo>
                      <a:pt x="911" y="211"/>
                    </a:lnTo>
                    <a:lnTo>
                      <a:pt x="899" y="207"/>
                    </a:lnTo>
                    <a:lnTo>
                      <a:pt x="890" y="207"/>
                    </a:lnTo>
                    <a:lnTo>
                      <a:pt x="880" y="206"/>
                    </a:lnTo>
                    <a:lnTo>
                      <a:pt x="871" y="206"/>
                    </a:lnTo>
                    <a:lnTo>
                      <a:pt x="859" y="204"/>
                    </a:lnTo>
                    <a:lnTo>
                      <a:pt x="850" y="204"/>
                    </a:lnTo>
                    <a:lnTo>
                      <a:pt x="840" y="204"/>
                    </a:lnTo>
                    <a:lnTo>
                      <a:pt x="831" y="204"/>
                    </a:lnTo>
                    <a:lnTo>
                      <a:pt x="825" y="204"/>
                    </a:lnTo>
                    <a:lnTo>
                      <a:pt x="819" y="204"/>
                    </a:lnTo>
                    <a:lnTo>
                      <a:pt x="814" y="204"/>
                    </a:lnTo>
                    <a:lnTo>
                      <a:pt x="810" y="204"/>
                    </a:lnTo>
                    <a:lnTo>
                      <a:pt x="804" y="204"/>
                    </a:lnTo>
                    <a:lnTo>
                      <a:pt x="798" y="204"/>
                    </a:lnTo>
                    <a:lnTo>
                      <a:pt x="793" y="206"/>
                    </a:lnTo>
                    <a:lnTo>
                      <a:pt x="789" y="206"/>
                    </a:lnTo>
                    <a:lnTo>
                      <a:pt x="783" y="206"/>
                    </a:lnTo>
                    <a:lnTo>
                      <a:pt x="778" y="206"/>
                    </a:lnTo>
                    <a:lnTo>
                      <a:pt x="772" y="207"/>
                    </a:lnTo>
                    <a:lnTo>
                      <a:pt x="768" y="207"/>
                    </a:lnTo>
                    <a:lnTo>
                      <a:pt x="762" y="207"/>
                    </a:lnTo>
                    <a:lnTo>
                      <a:pt x="757" y="209"/>
                    </a:lnTo>
                    <a:lnTo>
                      <a:pt x="751" y="211"/>
                    </a:lnTo>
                    <a:lnTo>
                      <a:pt x="747" y="211"/>
                    </a:lnTo>
                    <a:lnTo>
                      <a:pt x="741" y="211"/>
                    </a:lnTo>
                    <a:lnTo>
                      <a:pt x="736" y="211"/>
                    </a:lnTo>
                    <a:lnTo>
                      <a:pt x="730" y="213"/>
                    </a:lnTo>
                    <a:lnTo>
                      <a:pt x="724" y="213"/>
                    </a:lnTo>
                    <a:lnTo>
                      <a:pt x="719" y="215"/>
                    </a:lnTo>
                    <a:lnTo>
                      <a:pt x="715" y="215"/>
                    </a:lnTo>
                    <a:lnTo>
                      <a:pt x="709" y="217"/>
                    </a:lnTo>
                    <a:lnTo>
                      <a:pt x="703" y="219"/>
                    </a:lnTo>
                    <a:lnTo>
                      <a:pt x="698" y="219"/>
                    </a:lnTo>
                    <a:lnTo>
                      <a:pt x="692" y="221"/>
                    </a:lnTo>
                    <a:lnTo>
                      <a:pt x="686" y="221"/>
                    </a:lnTo>
                    <a:lnTo>
                      <a:pt x="682" y="223"/>
                    </a:lnTo>
                    <a:lnTo>
                      <a:pt x="671" y="225"/>
                    </a:lnTo>
                    <a:lnTo>
                      <a:pt x="662" y="228"/>
                    </a:lnTo>
                    <a:lnTo>
                      <a:pt x="656" y="228"/>
                    </a:lnTo>
                    <a:lnTo>
                      <a:pt x="650" y="228"/>
                    </a:lnTo>
                    <a:lnTo>
                      <a:pt x="646" y="230"/>
                    </a:lnTo>
                    <a:lnTo>
                      <a:pt x="641" y="230"/>
                    </a:lnTo>
                    <a:lnTo>
                      <a:pt x="635" y="230"/>
                    </a:lnTo>
                    <a:lnTo>
                      <a:pt x="629" y="232"/>
                    </a:lnTo>
                    <a:lnTo>
                      <a:pt x="625" y="232"/>
                    </a:lnTo>
                    <a:lnTo>
                      <a:pt x="620" y="236"/>
                    </a:lnTo>
                    <a:lnTo>
                      <a:pt x="610" y="236"/>
                    </a:lnTo>
                    <a:lnTo>
                      <a:pt x="601" y="238"/>
                    </a:lnTo>
                    <a:lnTo>
                      <a:pt x="589" y="238"/>
                    </a:lnTo>
                    <a:lnTo>
                      <a:pt x="582" y="240"/>
                    </a:lnTo>
                    <a:lnTo>
                      <a:pt x="570" y="240"/>
                    </a:lnTo>
                    <a:lnTo>
                      <a:pt x="561" y="240"/>
                    </a:lnTo>
                    <a:lnTo>
                      <a:pt x="551" y="240"/>
                    </a:lnTo>
                    <a:lnTo>
                      <a:pt x="544" y="240"/>
                    </a:lnTo>
                    <a:lnTo>
                      <a:pt x="534" y="240"/>
                    </a:lnTo>
                    <a:lnTo>
                      <a:pt x="525" y="240"/>
                    </a:lnTo>
                    <a:lnTo>
                      <a:pt x="517" y="238"/>
                    </a:lnTo>
                    <a:lnTo>
                      <a:pt x="509" y="238"/>
                    </a:lnTo>
                    <a:lnTo>
                      <a:pt x="500" y="234"/>
                    </a:lnTo>
                    <a:lnTo>
                      <a:pt x="492" y="232"/>
                    </a:lnTo>
                    <a:lnTo>
                      <a:pt x="483" y="230"/>
                    </a:lnTo>
                    <a:lnTo>
                      <a:pt x="475" y="226"/>
                    </a:lnTo>
                    <a:lnTo>
                      <a:pt x="468" y="223"/>
                    </a:lnTo>
                    <a:lnTo>
                      <a:pt x="460" y="221"/>
                    </a:lnTo>
                    <a:lnTo>
                      <a:pt x="452" y="215"/>
                    </a:lnTo>
                    <a:lnTo>
                      <a:pt x="445" y="213"/>
                    </a:lnTo>
                    <a:lnTo>
                      <a:pt x="435" y="207"/>
                    </a:lnTo>
                    <a:lnTo>
                      <a:pt x="429" y="204"/>
                    </a:lnTo>
                    <a:lnTo>
                      <a:pt x="422" y="198"/>
                    </a:lnTo>
                    <a:lnTo>
                      <a:pt x="414" y="194"/>
                    </a:lnTo>
                    <a:lnTo>
                      <a:pt x="407" y="188"/>
                    </a:lnTo>
                    <a:lnTo>
                      <a:pt x="401" y="185"/>
                    </a:lnTo>
                    <a:lnTo>
                      <a:pt x="393" y="179"/>
                    </a:lnTo>
                    <a:lnTo>
                      <a:pt x="386" y="175"/>
                    </a:lnTo>
                    <a:lnTo>
                      <a:pt x="378" y="169"/>
                    </a:lnTo>
                    <a:lnTo>
                      <a:pt x="371" y="166"/>
                    </a:lnTo>
                    <a:lnTo>
                      <a:pt x="363" y="160"/>
                    </a:lnTo>
                    <a:lnTo>
                      <a:pt x="355" y="156"/>
                    </a:lnTo>
                    <a:lnTo>
                      <a:pt x="348" y="150"/>
                    </a:lnTo>
                    <a:lnTo>
                      <a:pt x="340" y="147"/>
                    </a:lnTo>
                    <a:lnTo>
                      <a:pt x="332" y="141"/>
                    </a:lnTo>
                    <a:lnTo>
                      <a:pt x="325" y="139"/>
                    </a:lnTo>
                    <a:lnTo>
                      <a:pt x="315" y="133"/>
                    </a:lnTo>
                    <a:lnTo>
                      <a:pt x="308" y="129"/>
                    </a:lnTo>
                    <a:lnTo>
                      <a:pt x="298" y="126"/>
                    </a:lnTo>
                    <a:lnTo>
                      <a:pt x="291" y="122"/>
                    </a:lnTo>
                    <a:lnTo>
                      <a:pt x="281" y="120"/>
                    </a:lnTo>
                    <a:lnTo>
                      <a:pt x="274" y="116"/>
                    </a:lnTo>
                    <a:lnTo>
                      <a:pt x="264" y="114"/>
                    </a:lnTo>
                    <a:lnTo>
                      <a:pt x="254" y="112"/>
                    </a:lnTo>
                    <a:lnTo>
                      <a:pt x="249" y="110"/>
                    </a:lnTo>
                    <a:lnTo>
                      <a:pt x="245" y="110"/>
                    </a:lnTo>
                    <a:lnTo>
                      <a:pt x="239" y="109"/>
                    </a:lnTo>
                    <a:lnTo>
                      <a:pt x="235" y="109"/>
                    </a:lnTo>
                    <a:lnTo>
                      <a:pt x="228" y="109"/>
                    </a:lnTo>
                    <a:lnTo>
                      <a:pt x="224" y="107"/>
                    </a:lnTo>
                    <a:lnTo>
                      <a:pt x="218" y="107"/>
                    </a:lnTo>
                    <a:lnTo>
                      <a:pt x="213" y="107"/>
                    </a:lnTo>
                    <a:lnTo>
                      <a:pt x="209" y="105"/>
                    </a:lnTo>
                    <a:lnTo>
                      <a:pt x="201" y="105"/>
                    </a:lnTo>
                    <a:lnTo>
                      <a:pt x="197" y="105"/>
                    </a:lnTo>
                    <a:lnTo>
                      <a:pt x="192" y="105"/>
                    </a:lnTo>
                    <a:lnTo>
                      <a:pt x="186" y="105"/>
                    </a:lnTo>
                    <a:lnTo>
                      <a:pt x="182" y="105"/>
                    </a:lnTo>
                    <a:lnTo>
                      <a:pt x="175" y="105"/>
                    </a:lnTo>
                    <a:lnTo>
                      <a:pt x="171" y="107"/>
                    </a:lnTo>
                    <a:lnTo>
                      <a:pt x="165" y="107"/>
                    </a:lnTo>
                    <a:lnTo>
                      <a:pt x="159" y="107"/>
                    </a:lnTo>
                    <a:lnTo>
                      <a:pt x="154" y="107"/>
                    </a:lnTo>
                    <a:lnTo>
                      <a:pt x="148" y="107"/>
                    </a:lnTo>
                    <a:lnTo>
                      <a:pt x="142" y="107"/>
                    </a:lnTo>
                    <a:lnTo>
                      <a:pt x="137" y="107"/>
                    </a:lnTo>
                    <a:lnTo>
                      <a:pt x="133" y="109"/>
                    </a:lnTo>
                    <a:lnTo>
                      <a:pt x="127" y="109"/>
                    </a:lnTo>
                    <a:lnTo>
                      <a:pt x="121" y="109"/>
                    </a:lnTo>
                    <a:lnTo>
                      <a:pt x="116" y="110"/>
                    </a:lnTo>
                    <a:lnTo>
                      <a:pt x="110" y="110"/>
                    </a:lnTo>
                    <a:lnTo>
                      <a:pt x="106" y="112"/>
                    </a:lnTo>
                    <a:lnTo>
                      <a:pt x="97" y="112"/>
                    </a:lnTo>
                    <a:lnTo>
                      <a:pt x="87" y="114"/>
                    </a:lnTo>
                    <a:lnTo>
                      <a:pt x="78" y="116"/>
                    </a:lnTo>
                    <a:lnTo>
                      <a:pt x="68" y="118"/>
                    </a:lnTo>
                    <a:lnTo>
                      <a:pt x="60" y="118"/>
                    </a:lnTo>
                    <a:lnTo>
                      <a:pt x="51" y="120"/>
                    </a:lnTo>
                    <a:lnTo>
                      <a:pt x="43" y="122"/>
                    </a:lnTo>
                    <a:lnTo>
                      <a:pt x="36" y="124"/>
                    </a:lnTo>
                    <a:lnTo>
                      <a:pt x="30" y="126"/>
                    </a:lnTo>
                    <a:lnTo>
                      <a:pt x="24" y="128"/>
                    </a:lnTo>
                    <a:lnTo>
                      <a:pt x="19" y="128"/>
                    </a:lnTo>
                    <a:lnTo>
                      <a:pt x="13" y="129"/>
                    </a:lnTo>
                    <a:lnTo>
                      <a:pt x="9" y="12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11" name="Freeform 23"/>
              <p:cNvSpPr>
                <a:spLocks/>
              </p:cNvSpPr>
              <p:nvPr/>
            </p:nvSpPr>
            <p:spPr bwMode="auto">
              <a:xfrm>
                <a:off x="1824038" y="3735388"/>
                <a:ext cx="803275" cy="323850"/>
              </a:xfrm>
              <a:custGeom>
                <a:avLst/>
                <a:gdLst>
                  <a:gd name="T0" fmla="*/ 2147483647 w 1012"/>
                  <a:gd name="T1" fmla="*/ 2147483647 h 407"/>
                  <a:gd name="T2" fmla="*/ 2147483647 w 1012"/>
                  <a:gd name="T3" fmla="*/ 2147483647 h 407"/>
                  <a:gd name="T4" fmla="*/ 2147483647 w 1012"/>
                  <a:gd name="T5" fmla="*/ 2147483647 h 407"/>
                  <a:gd name="T6" fmla="*/ 2147483647 w 1012"/>
                  <a:gd name="T7" fmla="*/ 2147483647 h 407"/>
                  <a:gd name="T8" fmla="*/ 2147483647 w 1012"/>
                  <a:gd name="T9" fmla="*/ 2147483647 h 407"/>
                  <a:gd name="T10" fmla="*/ 2147483647 w 1012"/>
                  <a:gd name="T11" fmla="*/ 2147483647 h 407"/>
                  <a:gd name="T12" fmla="*/ 2147483647 w 1012"/>
                  <a:gd name="T13" fmla="*/ 2147483647 h 407"/>
                  <a:gd name="T14" fmla="*/ 2147483647 w 1012"/>
                  <a:gd name="T15" fmla="*/ 2147483647 h 407"/>
                  <a:gd name="T16" fmla="*/ 2147483647 w 1012"/>
                  <a:gd name="T17" fmla="*/ 2147483647 h 407"/>
                  <a:gd name="T18" fmla="*/ 2147483647 w 1012"/>
                  <a:gd name="T19" fmla="*/ 2147483647 h 407"/>
                  <a:gd name="T20" fmla="*/ 2147483647 w 1012"/>
                  <a:gd name="T21" fmla="*/ 2015281343 h 407"/>
                  <a:gd name="T22" fmla="*/ 2147483647 w 1012"/>
                  <a:gd name="T23" fmla="*/ 0 h 407"/>
                  <a:gd name="T24" fmla="*/ 2147483647 w 1012"/>
                  <a:gd name="T25" fmla="*/ 0 h 407"/>
                  <a:gd name="T26" fmla="*/ 2147483647 w 1012"/>
                  <a:gd name="T27" fmla="*/ 0 h 407"/>
                  <a:gd name="T28" fmla="*/ 2147483647 w 1012"/>
                  <a:gd name="T29" fmla="*/ 2015281343 h 407"/>
                  <a:gd name="T30" fmla="*/ 2147483647 w 1012"/>
                  <a:gd name="T31" fmla="*/ 2147483647 h 407"/>
                  <a:gd name="T32" fmla="*/ 2147483647 w 1012"/>
                  <a:gd name="T33" fmla="*/ 2147483647 h 407"/>
                  <a:gd name="T34" fmla="*/ 2147483647 w 1012"/>
                  <a:gd name="T35" fmla="*/ 2147483647 h 407"/>
                  <a:gd name="T36" fmla="*/ 2147483647 w 1012"/>
                  <a:gd name="T37" fmla="*/ 2147483647 h 407"/>
                  <a:gd name="T38" fmla="*/ 2147483647 w 1012"/>
                  <a:gd name="T39" fmla="*/ 2147483647 h 407"/>
                  <a:gd name="T40" fmla="*/ 2147483647 w 1012"/>
                  <a:gd name="T41" fmla="*/ 2147483647 h 407"/>
                  <a:gd name="T42" fmla="*/ 2147483647 w 1012"/>
                  <a:gd name="T43" fmla="*/ 2147483647 h 407"/>
                  <a:gd name="T44" fmla="*/ 2147483647 w 1012"/>
                  <a:gd name="T45" fmla="*/ 2147483647 h 407"/>
                  <a:gd name="T46" fmla="*/ 2147483647 w 1012"/>
                  <a:gd name="T47" fmla="*/ 2147483647 h 407"/>
                  <a:gd name="T48" fmla="*/ 2147483647 w 1012"/>
                  <a:gd name="T49" fmla="*/ 2147483647 h 407"/>
                  <a:gd name="T50" fmla="*/ 2147483647 w 1012"/>
                  <a:gd name="T51" fmla="*/ 2147483647 h 407"/>
                  <a:gd name="T52" fmla="*/ 2147483647 w 1012"/>
                  <a:gd name="T53" fmla="*/ 2147483647 h 407"/>
                  <a:gd name="T54" fmla="*/ 2147483647 w 1012"/>
                  <a:gd name="T55" fmla="*/ 2147483647 h 407"/>
                  <a:gd name="T56" fmla="*/ 2147483647 w 1012"/>
                  <a:gd name="T57" fmla="*/ 2147483647 h 407"/>
                  <a:gd name="T58" fmla="*/ 2147483647 w 1012"/>
                  <a:gd name="T59" fmla="*/ 2147483647 h 407"/>
                  <a:gd name="T60" fmla="*/ 2147483647 w 1012"/>
                  <a:gd name="T61" fmla="*/ 2147483647 h 407"/>
                  <a:gd name="T62" fmla="*/ 2147483647 w 1012"/>
                  <a:gd name="T63" fmla="*/ 2147483647 h 407"/>
                  <a:gd name="T64" fmla="*/ 2147483647 w 1012"/>
                  <a:gd name="T65" fmla="*/ 2147483647 h 407"/>
                  <a:gd name="T66" fmla="*/ 2147483647 w 1012"/>
                  <a:gd name="T67" fmla="*/ 2147483647 h 407"/>
                  <a:gd name="T68" fmla="*/ 2147483647 w 1012"/>
                  <a:gd name="T69" fmla="*/ 2147483647 h 407"/>
                  <a:gd name="T70" fmla="*/ 2147483647 w 1012"/>
                  <a:gd name="T71" fmla="*/ 2147483647 h 407"/>
                  <a:gd name="T72" fmla="*/ 2147483647 w 1012"/>
                  <a:gd name="T73" fmla="*/ 2147483647 h 407"/>
                  <a:gd name="T74" fmla="*/ 2147483647 w 1012"/>
                  <a:gd name="T75" fmla="*/ 2147483647 h 407"/>
                  <a:gd name="T76" fmla="*/ 2147483647 w 1012"/>
                  <a:gd name="T77" fmla="*/ 2147483647 h 407"/>
                  <a:gd name="T78" fmla="*/ 2147483647 w 1012"/>
                  <a:gd name="T79" fmla="*/ 2147483647 h 407"/>
                  <a:gd name="T80" fmla="*/ 2147483647 w 1012"/>
                  <a:gd name="T81" fmla="*/ 2147483647 h 407"/>
                  <a:gd name="T82" fmla="*/ 2147483647 w 1012"/>
                  <a:gd name="T83" fmla="*/ 2147483647 h 407"/>
                  <a:gd name="T84" fmla="*/ 2147483647 w 1012"/>
                  <a:gd name="T85" fmla="*/ 2147483647 h 407"/>
                  <a:gd name="T86" fmla="*/ 2147483647 w 1012"/>
                  <a:gd name="T87" fmla="*/ 2147483647 h 407"/>
                  <a:gd name="T88" fmla="*/ 2147483647 w 1012"/>
                  <a:gd name="T89" fmla="*/ 2147483647 h 407"/>
                  <a:gd name="T90" fmla="*/ 2147483647 w 1012"/>
                  <a:gd name="T91" fmla="*/ 2147483647 h 407"/>
                  <a:gd name="T92" fmla="*/ 2147483647 w 1012"/>
                  <a:gd name="T93" fmla="*/ 2147483647 h 407"/>
                  <a:gd name="T94" fmla="*/ 2147483647 w 1012"/>
                  <a:gd name="T95" fmla="*/ 2147483647 h 407"/>
                  <a:gd name="T96" fmla="*/ 2147483647 w 1012"/>
                  <a:gd name="T97" fmla="*/ 2147483647 h 407"/>
                  <a:gd name="T98" fmla="*/ 2147483647 w 1012"/>
                  <a:gd name="T99" fmla="*/ 2147483647 h 407"/>
                  <a:gd name="T100" fmla="*/ 2147483647 w 1012"/>
                  <a:gd name="T101" fmla="*/ 2147483647 h 407"/>
                  <a:gd name="T102" fmla="*/ 2147483647 w 1012"/>
                  <a:gd name="T103" fmla="*/ 2147483647 h 407"/>
                  <a:gd name="T104" fmla="*/ 2147483647 w 1012"/>
                  <a:gd name="T105" fmla="*/ 2147483647 h 407"/>
                  <a:gd name="T106" fmla="*/ 2147483647 w 1012"/>
                  <a:gd name="T107" fmla="*/ 2147483647 h 407"/>
                  <a:gd name="T108" fmla="*/ 2147483647 w 1012"/>
                  <a:gd name="T109" fmla="*/ 2147483647 h 407"/>
                  <a:gd name="T110" fmla="*/ 2147483647 w 1012"/>
                  <a:gd name="T111" fmla="*/ 2147483647 h 4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12"/>
                  <a:gd name="T169" fmla="*/ 0 h 407"/>
                  <a:gd name="T170" fmla="*/ 1012 w 1012"/>
                  <a:gd name="T171" fmla="*/ 407 h 4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12" h="407">
                    <a:moveTo>
                      <a:pt x="71" y="70"/>
                    </a:moveTo>
                    <a:lnTo>
                      <a:pt x="71" y="70"/>
                    </a:lnTo>
                    <a:lnTo>
                      <a:pt x="73" y="69"/>
                    </a:lnTo>
                    <a:lnTo>
                      <a:pt x="76" y="67"/>
                    </a:lnTo>
                    <a:lnTo>
                      <a:pt x="84" y="67"/>
                    </a:lnTo>
                    <a:lnTo>
                      <a:pt x="92" y="63"/>
                    </a:lnTo>
                    <a:lnTo>
                      <a:pt x="101" y="61"/>
                    </a:lnTo>
                    <a:lnTo>
                      <a:pt x="105" y="59"/>
                    </a:lnTo>
                    <a:lnTo>
                      <a:pt x="111" y="59"/>
                    </a:lnTo>
                    <a:lnTo>
                      <a:pt x="116" y="57"/>
                    </a:lnTo>
                    <a:lnTo>
                      <a:pt x="122" y="57"/>
                    </a:lnTo>
                    <a:lnTo>
                      <a:pt x="128" y="55"/>
                    </a:lnTo>
                    <a:lnTo>
                      <a:pt x="133" y="53"/>
                    </a:lnTo>
                    <a:lnTo>
                      <a:pt x="141" y="51"/>
                    </a:lnTo>
                    <a:lnTo>
                      <a:pt x="149" y="50"/>
                    </a:lnTo>
                    <a:lnTo>
                      <a:pt x="156" y="48"/>
                    </a:lnTo>
                    <a:lnTo>
                      <a:pt x="164" y="46"/>
                    </a:lnTo>
                    <a:lnTo>
                      <a:pt x="172" y="44"/>
                    </a:lnTo>
                    <a:lnTo>
                      <a:pt x="181" y="44"/>
                    </a:lnTo>
                    <a:lnTo>
                      <a:pt x="189" y="40"/>
                    </a:lnTo>
                    <a:lnTo>
                      <a:pt x="198" y="40"/>
                    </a:lnTo>
                    <a:lnTo>
                      <a:pt x="206" y="36"/>
                    </a:lnTo>
                    <a:lnTo>
                      <a:pt x="215" y="36"/>
                    </a:lnTo>
                    <a:lnTo>
                      <a:pt x="225" y="34"/>
                    </a:lnTo>
                    <a:lnTo>
                      <a:pt x="234" y="32"/>
                    </a:lnTo>
                    <a:lnTo>
                      <a:pt x="244" y="31"/>
                    </a:lnTo>
                    <a:lnTo>
                      <a:pt x="255" y="29"/>
                    </a:lnTo>
                    <a:lnTo>
                      <a:pt x="265" y="27"/>
                    </a:lnTo>
                    <a:lnTo>
                      <a:pt x="276" y="25"/>
                    </a:lnTo>
                    <a:lnTo>
                      <a:pt x="286" y="23"/>
                    </a:lnTo>
                    <a:lnTo>
                      <a:pt x="297" y="21"/>
                    </a:lnTo>
                    <a:lnTo>
                      <a:pt x="307" y="19"/>
                    </a:lnTo>
                    <a:lnTo>
                      <a:pt x="318" y="17"/>
                    </a:lnTo>
                    <a:lnTo>
                      <a:pt x="329" y="15"/>
                    </a:lnTo>
                    <a:lnTo>
                      <a:pt x="341" y="15"/>
                    </a:lnTo>
                    <a:lnTo>
                      <a:pt x="350" y="13"/>
                    </a:lnTo>
                    <a:lnTo>
                      <a:pt x="362" y="12"/>
                    </a:lnTo>
                    <a:lnTo>
                      <a:pt x="373" y="10"/>
                    </a:lnTo>
                    <a:lnTo>
                      <a:pt x="385" y="10"/>
                    </a:lnTo>
                    <a:lnTo>
                      <a:pt x="396" y="8"/>
                    </a:lnTo>
                    <a:lnTo>
                      <a:pt x="409" y="6"/>
                    </a:lnTo>
                    <a:lnTo>
                      <a:pt x="421" y="6"/>
                    </a:lnTo>
                    <a:lnTo>
                      <a:pt x="432" y="6"/>
                    </a:lnTo>
                    <a:lnTo>
                      <a:pt x="443" y="4"/>
                    </a:lnTo>
                    <a:lnTo>
                      <a:pt x="455" y="2"/>
                    </a:lnTo>
                    <a:lnTo>
                      <a:pt x="466" y="2"/>
                    </a:lnTo>
                    <a:lnTo>
                      <a:pt x="478" y="2"/>
                    </a:lnTo>
                    <a:lnTo>
                      <a:pt x="489" y="0"/>
                    </a:lnTo>
                    <a:lnTo>
                      <a:pt x="502" y="0"/>
                    </a:lnTo>
                    <a:lnTo>
                      <a:pt x="514" y="0"/>
                    </a:lnTo>
                    <a:lnTo>
                      <a:pt x="525" y="0"/>
                    </a:lnTo>
                    <a:lnTo>
                      <a:pt x="537" y="0"/>
                    </a:lnTo>
                    <a:lnTo>
                      <a:pt x="548" y="0"/>
                    </a:lnTo>
                    <a:lnTo>
                      <a:pt x="560" y="0"/>
                    </a:lnTo>
                    <a:lnTo>
                      <a:pt x="571" y="0"/>
                    </a:lnTo>
                    <a:lnTo>
                      <a:pt x="582" y="0"/>
                    </a:lnTo>
                    <a:lnTo>
                      <a:pt x="594" y="2"/>
                    </a:lnTo>
                    <a:lnTo>
                      <a:pt x="605" y="2"/>
                    </a:lnTo>
                    <a:lnTo>
                      <a:pt x="617" y="4"/>
                    </a:lnTo>
                    <a:lnTo>
                      <a:pt x="628" y="4"/>
                    </a:lnTo>
                    <a:lnTo>
                      <a:pt x="637" y="6"/>
                    </a:lnTo>
                    <a:lnTo>
                      <a:pt x="649" y="6"/>
                    </a:lnTo>
                    <a:lnTo>
                      <a:pt x="658" y="8"/>
                    </a:lnTo>
                    <a:lnTo>
                      <a:pt x="670" y="10"/>
                    </a:lnTo>
                    <a:lnTo>
                      <a:pt x="679" y="12"/>
                    </a:lnTo>
                    <a:lnTo>
                      <a:pt x="691" y="13"/>
                    </a:lnTo>
                    <a:lnTo>
                      <a:pt x="700" y="15"/>
                    </a:lnTo>
                    <a:lnTo>
                      <a:pt x="710" y="17"/>
                    </a:lnTo>
                    <a:lnTo>
                      <a:pt x="719" y="19"/>
                    </a:lnTo>
                    <a:lnTo>
                      <a:pt x="729" y="23"/>
                    </a:lnTo>
                    <a:lnTo>
                      <a:pt x="740" y="25"/>
                    </a:lnTo>
                    <a:lnTo>
                      <a:pt x="748" y="29"/>
                    </a:lnTo>
                    <a:lnTo>
                      <a:pt x="757" y="31"/>
                    </a:lnTo>
                    <a:lnTo>
                      <a:pt x="767" y="34"/>
                    </a:lnTo>
                    <a:lnTo>
                      <a:pt x="776" y="36"/>
                    </a:lnTo>
                    <a:lnTo>
                      <a:pt x="786" y="40"/>
                    </a:lnTo>
                    <a:lnTo>
                      <a:pt x="793" y="42"/>
                    </a:lnTo>
                    <a:lnTo>
                      <a:pt x="803" y="46"/>
                    </a:lnTo>
                    <a:lnTo>
                      <a:pt x="811" y="48"/>
                    </a:lnTo>
                    <a:lnTo>
                      <a:pt x="818" y="51"/>
                    </a:lnTo>
                    <a:lnTo>
                      <a:pt x="828" y="55"/>
                    </a:lnTo>
                    <a:lnTo>
                      <a:pt x="835" y="57"/>
                    </a:lnTo>
                    <a:lnTo>
                      <a:pt x="843" y="61"/>
                    </a:lnTo>
                    <a:lnTo>
                      <a:pt x="851" y="65"/>
                    </a:lnTo>
                    <a:lnTo>
                      <a:pt x="858" y="67"/>
                    </a:lnTo>
                    <a:lnTo>
                      <a:pt x="866" y="70"/>
                    </a:lnTo>
                    <a:lnTo>
                      <a:pt x="873" y="74"/>
                    </a:lnTo>
                    <a:lnTo>
                      <a:pt x="879" y="78"/>
                    </a:lnTo>
                    <a:lnTo>
                      <a:pt x="887" y="82"/>
                    </a:lnTo>
                    <a:lnTo>
                      <a:pt x="894" y="86"/>
                    </a:lnTo>
                    <a:lnTo>
                      <a:pt x="902" y="89"/>
                    </a:lnTo>
                    <a:lnTo>
                      <a:pt x="908" y="91"/>
                    </a:lnTo>
                    <a:lnTo>
                      <a:pt x="913" y="95"/>
                    </a:lnTo>
                    <a:lnTo>
                      <a:pt x="919" y="97"/>
                    </a:lnTo>
                    <a:lnTo>
                      <a:pt x="925" y="101"/>
                    </a:lnTo>
                    <a:lnTo>
                      <a:pt x="930" y="105"/>
                    </a:lnTo>
                    <a:lnTo>
                      <a:pt x="936" y="108"/>
                    </a:lnTo>
                    <a:lnTo>
                      <a:pt x="942" y="110"/>
                    </a:lnTo>
                    <a:lnTo>
                      <a:pt x="948" y="114"/>
                    </a:lnTo>
                    <a:lnTo>
                      <a:pt x="957" y="120"/>
                    </a:lnTo>
                    <a:lnTo>
                      <a:pt x="967" y="126"/>
                    </a:lnTo>
                    <a:lnTo>
                      <a:pt x="974" y="131"/>
                    </a:lnTo>
                    <a:lnTo>
                      <a:pt x="982" y="137"/>
                    </a:lnTo>
                    <a:lnTo>
                      <a:pt x="987" y="141"/>
                    </a:lnTo>
                    <a:lnTo>
                      <a:pt x="995" y="145"/>
                    </a:lnTo>
                    <a:lnTo>
                      <a:pt x="999" y="148"/>
                    </a:lnTo>
                    <a:lnTo>
                      <a:pt x="1005" y="152"/>
                    </a:lnTo>
                    <a:lnTo>
                      <a:pt x="1008" y="156"/>
                    </a:lnTo>
                    <a:lnTo>
                      <a:pt x="1012" y="158"/>
                    </a:lnTo>
                    <a:lnTo>
                      <a:pt x="1012" y="401"/>
                    </a:lnTo>
                    <a:lnTo>
                      <a:pt x="1010" y="401"/>
                    </a:lnTo>
                    <a:lnTo>
                      <a:pt x="1008" y="401"/>
                    </a:lnTo>
                    <a:lnTo>
                      <a:pt x="1003" y="401"/>
                    </a:lnTo>
                    <a:lnTo>
                      <a:pt x="997" y="401"/>
                    </a:lnTo>
                    <a:lnTo>
                      <a:pt x="989" y="401"/>
                    </a:lnTo>
                    <a:lnTo>
                      <a:pt x="982" y="401"/>
                    </a:lnTo>
                    <a:lnTo>
                      <a:pt x="976" y="401"/>
                    </a:lnTo>
                    <a:lnTo>
                      <a:pt x="972" y="401"/>
                    </a:lnTo>
                    <a:lnTo>
                      <a:pt x="967" y="401"/>
                    </a:lnTo>
                    <a:lnTo>
                      <a:pt x="961" y="403"/>
                    </a:lnTo>
                    <a:lnTo>
                      <a:pt x="955" y="403"/>
                    </a:lnTo>
                    <a:lnTo>
                      <a:pt x="948" y="403"/>
                    </a:lnTo>
                    <a:lnTo>
                      <a:pt x="940" y="403"/>
                    </a:lnTo>
                    <a:lnTo>
                      <a:pt x="934" y="403"/>
                    </a:lnTo>
                    <a:lnTo>
                      <a:pt x="927" y="403"/>
                    </a:lnTo>
                    <a:lnTo>
                      <a:pt x="919" y="403"/>
                    </a:lnTo>
                    <a:lnTo>
                      <a:pt x="911" y="403"/>
                    </a:lnTo>
                    <a:lnTo>
                      <a:pt x="904" y="405"/>
                    </a:lnTo>
                    <a:lnTo>
                      <a:pt x="894" y="405"/>
                    </a:lnTo>
                    <a:lnTo>
                      <a:pt x="885" y="405"/>
                    </a:lnTo>
                    <a:lnTo>
                      <a:pt x="877" y="405"/>
                    </a:lnTo>
                    <a:lnTo>
                      <a:pt x="868" y="405"/>
                    </a:lnTo>
                    <a:lnTo>
                      <a:pt x="858" y="405"/>
                    </a:lnTo>
                    <a:lnTo>
                      <a:pt x="851" y="405"/>
                    </a:lnTo>
                    <a:lnTo>
                      <a:pt x="841" y="405"/>
                    </a:lnTo>
                    <a:lnTo>
                      <a:pt x="831" y="407"/>
                    </a:lnTo>
                    <a:lnTo>
                      <a:pt x="820" y="407"/>
                    </a:lnTo>
                    <a:lnTo>
                      <a:pt x="811" y="407"/>
                    </a:lnTo>
                    <a:lnTo>
                      <a:pt x="799" y="407"/>
                    </a:lnTo>
                    <a:lnTo>
                      <a:pt x="790" y="407"/>
                    </a:lnTo>
                    <a:lnTo>
                      <a:pt x="778" y="407"/>
                    </a:lnTo>
                    <a:lnTo>
                      <a:pt x="767" y="407"/>
                    </a:lnTo>
                    <a:lnTo>
                      <a:pt x="755" y="407"/>
                    </a:lnTo>
                    <a:lnTo>
                      <a:pt x="746" y="407"/>
                    </a:lnTo>
                    <a:lnTo>
                      <a:pt x="734" y="407"/>
                    </a:lnTo>
                    <a:lnTo>
                      <a:pt x="723" y="407"/>
                    </a:lnTo>
                    <a:lnTo>
                      <a:pt x="712" y="407"/>
                    </a:lnTo>
                    <a:lnTo>
                      <a:pt x="700" y="407"/>
                    </a:lnTo>
                    <a:lnTo>
                      <a:pt x="689" y="407"/>
                    </a:lnTo>
                    <a:lnTo>
                      <a:pt x="677" y="407"/>
                    </a:lnTo>
                    <a:lnTo>
                      <a:pt x="666" y="407"/>
                    </a:lnTo>
                    <a:lnTo>
                      <a:pt x="655" y="407"/>
                    </a:lnTo>
                    <a:lnTo>
                      <a:pt x="641" y="407"/>
                    </a:lnTo>
                    <a:lnTo>
                      <a:pt x="630" y="407"/>
                    </a:lnTo>
                    <a:lnTo>
                      <a:pt x="617" y="405"/>
                    </a:lnTo>
                    <a:lnTo>
                      <a:pt x="605" y="405"/>
                    </a:lnTo>
                    <a:lnTo>
                      <a:pt x="594" y="405"/>
                    </a:lnTo>
                    <a:lnTo>
                      <a:pt x="582" y="405"/>
                    </a:lnTo>
                    <a:lnTo>
                      <a:pt x="569" y="405"/>
                    </a:lnTo>
                    <a:lnTo>
                      <a:pt x="558" y="405"/>
                    </a:lnTo>
                    <a:lnTo>
                      <a:pt x="546" y="403"/>
                    </a:lnTo>
                    <a:lnTo>
                      <a:pt x="533" y="403"/>
                    </a:lnTo>
                    <a:lnTo>
                      <a:pt x="521" y="403"/>
                    </a:lnTo>
                    <a:lnTo>
                      <a:pt x="510" y="403"/>
                    </a:lnTo>
                    <a:lnTo>
                      <a:pt x="497" y="401"/>
                    </a:lnTo>
                    <a:lnTo>
                      <a:pt x="485" y="401"/>
                    </a:lnTo>
                    <a:lnTo>
                      <a:pt x="474" y="401"/>
                    </a:lnTo>
                    <a:lnTo>
                      <a:pt x="463" y="401"/>
                    </a:lnTo>
                    <a:lnTo>
                      <a:pt x="451" y="399"/>
                    </a:lnTo>
                    <a:lnTo>
                      <a:pt x="438" y="398"/>
                    </a:lnTo>
                    <a:lnTo>
                      <a:pt x="426" y="398"/>
                    </a:lnTo>
                    <a:lnTo>
                      <a:pt x="415" y="396"/>
                    </a:lnTo>
                    <a:lnTo>
                      <a:pt x="404" y="394"/>
                    </a:lnTo>
                    <a:lnTo>
                      <a:pt x="392" y="394"/>
                    </a:lnTo>
                    <a:lnTo>
                      <a:pt x="381" y="392"/>
                    </a:lnTo>
                    <a:lnTo>
                      <a:pt x="369" y="392"/>
                    </a:lnTo>
                    <a:lnTo>
                      <a:pt x="358" y="390"/>
                    </a:lnTo>
                    <a:lnTo>
                      <a:pt x="346" y="388"/>
                    </a:lnTo>
                    <a:lnTo>
                      <a:pt x="335" y="386"/>
                    </a:lnTo>
                    <a:lnTo>
                      <a:pt x="324" y="386"/>
                    </a:lnTo>
                    <a:lnTo>
                      <a:pt x="312" y="384"/>
                    </a:lnTo>
                    <a:lnTo>
                      <a:pt x="303" y="382"/>
                    </a:lnTo>
                    <a:lnTo>
                      <a:pt x="291" y="382"/>
                    </a:lnTo>
                    <a:lnTo>
                      <a:pt x="282" y="380"/>
                    </a:lnTo>
                    <a:lnTo>
                      <a:pt x="270" y="379"/>
                    </a:lnTo>
                    <a:lnTo>
                      <a:pt x="261" y="377"/>
                    </a:lnTo>
                    <a:lnTo>
                      <a:pt x="251" y="375"/>
                    </a:lnTo>
                    <a:lnTo>
                      <a:pt x="242" y="375"/>
                    </a:lnTo>
                    <a:lnTo>
                      <a:pt x="230" y="371"/>
                    </a:lnTo>
                    <a:lnTo>
                      <a:pt x="221" y="371"/>
                    </a:lnTo>
                    <a:lnTo>
                      <a:pt x="211" y="369"/>
                    </a:lnTo>
                    <a:lnTo>
                      <a:pt x="204" y="367"/>
                    </a:lnTo>
                    <a:lnTo>
                      <a:pt x="194" y="365"/>
                    </a:lnTo>
                    <a:lnTo>
                      <a:pt x="185" y="365"/>
                    </a:lnTo>
                    <a:lnTo>
                      <a:pt x="175" y="363"/>
                    </a:lnTo>
                    <a:lnTo>
                      <a:pt x="168" y="361"/>
                    </a:lnTo>
                    <a:lnTo>
                      <a:pt x="158" y="360"/>
                    </a:lnTo>
                    <a:lnTo>
                      <a:pt x="151" y="360"/>
                    </a:lnTo>
                    <a:lnTo>
                      <a:pt x="143" y="358"/>
                    </a:lnTo>
                    <a:lnTo>
                      <a:pt x="135" y="356"/>
                    </a:lnTo>
                    <a:lnTo>
                      <a:pt x="126" y="354"/>
                    </a:lnTo>
                    <a:lnTo>
                      <a:pt x="118" y="352"/>
                    </a:lnTo>
                    <a:lnTo>
                      <a:pt x="111" y="350"/>
                    </a:lnTo>
                    <a:lnTo>
                      <a:pt x="105" y="350"/>
                    </a:lnTo>
                    <a:lnTo>
                      <a:pt x="97" y="348"/>
                    </a:lnTo>
                    <a:lnTo>
                      <a:pt x="92" y="346"/>
                    </a:lnTo>
                    <a:lnTo>
                      <a:pt x="84" y="344"/>
                    </a:lnTo>
                    <a:lnTo>
                      <a:pt x="78" y="344"/>
                    </a:lnTo>
                    <a:lnTo>
                      <a:pt x="71" y="342"/>
                    </a:lnTo>
                    <a:lnTo>
                      <a:pt x="65" y="340"/>
                    </a:lnTo>
                    <a:lnTo>
                      <a:pt x="59" y="339"/>
                    </a:lnTo>
                    <a:lnTo>
                      <a:pt x="55" y="339"/>
                    </a:lnTo>
                    <a:lnTo>
                      <a:pt x="48" y="337"/>
                    </a:lnTo>
                    <a:lnTo>
                      <a:pt x="44" y="337"/>
                    </a:lnTo>
                    <a:lnTo>
                      <a:pt x="38" y="335"/>
                    </a:lnTo>
                    <a:lnTo>
                      <a:pt x="36" y="335"/>
                    </a:lnTo>
                    <a:lnTo>
                      <a:pt x="27" y="333"/>
                    </a:lnTo>
                    <a:lnTo>
                      <a:pt x="19" y="331"/>
                    </a:lnTo>
                    <a:lnTo>
                      <a:pt x="12" y="329"/>
                    </a:lnTo>
                    <a:lnTo>
                      <a:pt x="8" y="329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71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12" name="Freeform 24"/>
              <p:cNvSpPr>
                <a:spLocks/>
              </p:cNvSpPr>
              <p:nvPr/>
            </p:nvSpPr>
            <p:spPr bwMode="auto">
              <a:xfrm>
                <a:off x="1489076" y="4065588"/>
                <a:ext cx="1246188" cy="1022350"/>
              </a:xfrm>
              <a:custGeom>
                <a:avLst/>
                <a:gdLst>
                  <a:gd name="T0" fmla="*/ 2147483647 w 1569"/>
                  <a:gd name="T1" fmla="*/ 2147483647 h 1287"/>
                  <a:gd name="T2" fmla="*/ 2147483647 w 1569"/>
                  <a:gd name="T3" fmla="*/ 2147483647 h 1287"/>
                  <a:gd name="T4" fmla="*/ 2147483647 w 1569"/>
                  <a:gd name="T5" fmla="*/ 2147483647 h 1287"/>
                  <a:gd name="T6" fmla="*/ 2147483647 w 1569"/>
                  <a:gd name="T7" fmla="*/ 501028562 h 1287"/>
                  <a:gd name="T8" fmla="*/ 2147483647 w 1569"/>
                  <a:gd name="T9" fmla="*/ 0 h 1287"/>
                  <a:gd name="T10" fmla="*/ 2147483647 w 1569"/>
                  <a:gd name="T11" fmla="*/ 2147483647 h 1287"/>
                  <a:gd name="T12" fmla="*/ 2147483647 w 1569"/>
                  <a:gd name="T13" fmla="*/ 2147483647 h 1287"/>
                  <a:gd name="T14" fmla="*/ 2147483647 w 1569"/>
                  <a:gd name="T15" fmla="*/ 2147483647 h 1287"/>
                  <a:gd name="T16" fmla="*/ 2147483647 w 1569"/>
                  <a:gd name="T17" fmla="*/ 2147483647 h 1287"/>
                  <a:gd name="T18" fmla="*/ 2147483647 w 1569"/>
                  <a:gd name="T19" fmla="*/ 2147483647 h 1287"/>
                  <a:gd name="T20" fmla="*/ 2147483647 w 1569"/>
                  <a:gd name="T21" fmla="*/ 2147483647 h 1287"/>
                  <a:gd name="T22" fmla="*/ 2147483647 w 1569"/>
                  <a:gd name="T23" fmla="*/ 2147483647 h 1287"/>
                  <a:gd name="T24" fmla="*/ 2147483647 w 1569"/>
                  <a:gd name="T25" fmla="*/ 2147483647 h 1287"/>
                  <a:gd name="T26" fmla="*/ 2147483647 w 1569"/>
                  <a:gd name="T27" fmla="*/ 2147483647 h 1287"/>
                  <a:gd name="T28" fmla="*/ 2147483647 w 1569"/>
                  <a:gd name="T29" fmla="*/ 2147483647 h 1287"/>
                  <a:gd name="T30" fmla="*/ 2147483647 w 1569"/>
                  <a:gd name="T31" fmla="*/ 2147483647 h 1287"/>
                  <a:gd name="T32" fmla="*/ 2147483647 w 1569"/>
                  <a:gd name="T33" fmla="*/ 2147483647 h 1287"/>
                  <a:gd name="T34" fmla="*/ 2147483647 w 1569"/>
                  <a:gd name="T35" fmla="*/ 2147483647 h 1287"/>
                  <a:gd name="T36" fmla="*/ 2147483647 w 1569"/>
                  <a:gd name="T37" fmla="*/ 2147483647 h 1287"/>
                  <a:gd name="T38" fmla="*/ 2147483647 w 1569"/>
                  <a:gd name="T39" fmla="*/ 2147483647 h 1287"/>
                  <a:gd name="T40" fmla="*/ 2147483647 w 1569"/>
                  <a:gd name="T41" fmla="*/ 2147483647 h 1287"/>
                  <a:gd name="T42" fmla="*/ 2147483647 w 1569"/>
                  <a:gd name="T43" fmla="*/ 2147483647 h 1287"/>
                  <a:gd name="T44" fmla="*/ 2147483647 w 1569"/>
                  <a:gd name="T45" fmla="*/ 2147483647 h 1287"/>
                  <a:gd name="T46" fmla="*/ 2147483647 w 1569"/>
                  <a:gd name="T47" fmla="*/ 2147483647 h 1287"/>
                  <a:gd name="T48" fmla="*/ 2147483647 w 1569"/>
                  <a:gd name="T49" fmla="*/ 2147483647 h 1287"/>
                  <a:gd name="T50" fmla="*/ 2147483647 w 1569"/>
                  <a:gd name="T51" fmla="*/ 2147483647 h 1287"/>
                  <a:gd name="T52" fmla="*/ 2147483647 w 1569"/>
                  <a:gd name="T53" fmla="*/ 2147483647 h 1287"/>
                  <a:gd name="T54" fmla="*/ 2147483647 w 1569"/>
                  <a:gd name="T55" fmla="*/ 2147483647 h 1287"/>
                  <a:gd name="T56" fmla="*/ 2147483647 w 1569"/>
                  <a:gd name="T57" fmla="*/ 2147483647 h 1287"/>
                  <a:gd name="T58" fmla="*/ 2147483647 w 1569"/>
                  <a:gd name="T59" fmla="*/ 2147483647 h 1287"/>
                  <a:gd name="T60" fmla="*/ 2147483647 w 1569"/>
                  <a:gd name="T61" fmla="*/ 2147483647 h 1287"/>
                  <a:gd name="T62" fmla="*/ 2147483647 w 1569"/>
                  <a:gd name="T63" fmla="*/ 2147483647 h 1287"/>
                  <a:gd name="T64" fmla="*/ 2147483647 w 1569"/>
                  <a:gd name="T65" fmla="*/ 2147483647 h 1287"/>
                  <a:gd name="T66" fmla="*/ 2147483647 w 1569"/>
                  <a:gd name="T67" fmla="*/ 2147483647 h 1287"/>
                  <a:gd name="T68" fmla="*/ 2147483647 w 1569"/>
                  <a:gd name="T69" fmla="*/ 2147483647 h 1287"/>
                  <a:gd name="T70" fmla="*/ 2147483647 w 1569"/>
                  <a:gd name="T71" fmla="*/ 2147483647 h 1287"/>
                  <a:gd name="T72" fmla="*/ 2147483647 w 1569"/>
                  <a:gd name="T73" fmla="*/ 2147483647 h 1287"/>
                  <a:gd name="T74" fmla="*/ 2147483647 w 1569"/>
                  <a:gd name="T75" fmla="*/ 2147483647 h 1287"/>
                  <a:gd name="T76" fmla="*/ 2147483647 w 1569"/>
                  <a:gd name="T77" fmla="*/ 2147483647 h 1287"/>
                  <a:gd name="T78" fmla="*/ 2147483647 w 1569"/>
                  <a:gd name="T79" fmla="*/ 2147483647 h 1287"/>
                  <a:gd name="T80" fmla="*/ 2147483647 w 1569"/>
                  <a:gd name="T81" fmla="*/ 2147483647 h 1287"/>
                  <a:gd name="T82" fmla="*/ 2147483647 w 1569"/>
                  <a:gd name="T83" fmla="*/ 2147483647 h 1287"/>
                  <a:gd name="T84" fmla="*/ 2147483647 w 1569"/>
                  <a:gd name="T85" fmla="*/ 2147483647 h 1287"/>
                  <a:gd name="T86" fmla="*/ 2147483647 w 1569"/>
                  <a:gd name="T87" fmla="*/ 2147483647 h 1287"/>
                  <a:gd name="T88" fmla="*/ 2147483647 w 1569"/>
                  <a:gd name="T89" fmla="*/ 2147483647 h 1287"/>
                  <a:gd name="T90" fmla="*/ 2147483647 w 1569"/>
                  <a:gd name="T91" fmla="*/ 2147483647 h 1287"/>
                  <a:gd name="T92" fmla="*/ 2147483647 w 1569"/>
                  <a:gd name="T93" fmla="*/ 2147483647 h 1287"/>
                  <a:gd name="T94" fmla="*/ 2147483647 w 1569"/>
                  <a:gd name="T95" fmla="*/ 2147483647 h 1287"/>
                  <a:gd name="T96" fmla="*/ 2004188177 w 1569"/>
                  <a:gd name="T97" fmla="*/ 2147483647 h 1287"/>
                  <a:gd name="T98" fmla="*/ 2147483647 w 1569"/>
                  <a:gd name="T99" fmla="*/ 2147483647 h 1287"/>
                  <a:gd name="T100" fmla="*/ 2147483647 w 1569"/>
                  <a:gd name="T101" fmla="*/ 2147483647 h 1287"/>
                  <a:gd name="T102" fmla="*/ 2147483647 w 1569"/>
                  <a:gd name="T103" fmla="*/ 2147483647 h 1287"/>
                  <a:gd name="T104" fmla="*/ 2147483647 w 1569"/>
                  <a:gd name="T105" fmla="*/ 2147483647 h 1287"/>
                  <a:gd name="T106" fmla="*/ 2147483647 w 1569"/>
                  <a:gd name="T107" fmla="*/ 2147483647 h 1287"/>
                  <a:gd name="T108" fmla="*/ 2147483647 w 1569"/>
                  <a:gd name="T109" fmla="*/ 2147483647 h 1287"/>
                  <a:gd name="T110" fmla="*/ 2147483647 w 1569"/>
                  <a:gd name="T111" fmla="*/ 2147483647 h 1287"/>
                  <a:gd name="T112" fmla="*/ 2147483647 w 1569"/>
                  <a:gd name="T113" fmla="*/ 2147483647 h 1287"/>
                  <a:gd name="T114" fmla="*/ 2147483647 w 1569"/>
                  <a:gd name="T115" fmla="*/ 2147483647 h 1287"/>
                  <a:gd name="T116" fmla="*/ 2147483647 w 1569"/>
                  <a:gd name="T117" fmla="*/ 2147483647 h 1287"/>
                  <a:gd name="T118" fmla="*/ 2147483647 w 1569"/>
                  <a:gd name="T119" fmla="*/ 2147483647 h 1287"/>
                  <a:gd name="T120" fmla="*/ 2147483647 w 1569"/>
                  <a:gd name="T121" fmla="*/ 2147483647 h 12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69"/>
                  <a:gd name="T184" fmla="*/ 0 h 1287"/>
                  <a:gd name="T185" fmla="*/ 1569 w 1569"/>
                  <a:gd name="T186" fmla="*/ 1287 h 12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69" h="1287">
                    <a:moveTo>
                      <a:pt x="198" y="62"/>
                    </a:moveTo>
                    <a:lnTo>
                      <a:pt x="200" y="60"/>
                    </a:lnTo>
                    <a:lnTo>
                      <a:pt x="205" y="59"/>
                    </a:lnTo>
                    <a:lnTo>
                      <a:pt x="209" y="57"/>
                    </a:lnTo>
                    <a:lnTo>
                      <a:pt x="215" y="55"/>
                    </a:lnTo>
                    <a:lnTo>
                      <a:pt x="221" y="53"/>
                    </a:lnTo>
                    <a:lnTo>
                      <a:pt x="228" y="51"/>
                    </a:lnTo>
                    <a:lnTo>
                      <a:pt x="236" y="47"/>
                    </a:lnTo>
                    <a:lnTo>
                      <a:pt x="243" y="45"/>
                    </a:lnTo>
                    <a:lnTo>
                      <a:pt x="251" y="41"/>
                    </a:lnTo>
                    <a:lnTo>
                      <a:pt x="261" y="39"/>
                    </a:lnTo>
                    <a:lnTo>
                      <a:pt x="270" y="36"/>
                    </a:lnTo>
                    <a:lnTo>
                      <a:pt x="281" y="34"/>
                    </a:lnTo>
                    <a:lnTo>
                      <a:pt x="285" y="32"/>
                    </a:lnTo>
                    <a:lnTo>
                      <a:pt x="291" y="30"/>
                    </a:lnTo>
                    <a:lnTo>
                      <a:pt x="297" y="28"/>
                    </a:lnTo>
                    <a:lnTo>
                      <a:pt x="302" y="28"/>
                    </a:lnTo>
                    <a:lnTo>
                      <a:pt x="308" y="24"/>
                    </a:lnTo>
                    <a:lnTo>
                      <a:pt x="314" y="24"/>
                    </a:lnTo>
                    <a:lnTo>
                      <a:pt x="320" y="22"/>
                    </a:lnTo>
                    <a:lnTo>
                      <a:pt x="325" y="20"/>
                    </a:lnTo>
                    <a:lnTo>
                      <a:pt x="331" y="19"/>
                    </a:lnTo>
                    <a:lnTo>
                      <a:pt x="337" y="19"/>
                    </a:lnTo>
                    <a:lnTo>
                      <a:pt x="340" y="17"/>
                    </a:lnTo>
                    <a:lnTo>
                      <a:pt x="348" y="15"/>
                    </a:lnTo>
                    <a:lnTo>
                      <a:pt x="354" y="13"/>
                    </a:lnTo>
                    <a:lnTo>
                      <a:pt x="359" y="13"/>
                    </a:lnTo>
                    <a:lnTo>
                      <a:pt x="365" y="11"/>
                    </a:lnTo>
                    <a:lnTo>
                      <a:pt x="371" y="9"/>
                    </a:lnTo>
                    <a:lnTo>
                      <a:pt x="377" y="7"/>
                    </a:lnTo>
                    <a:lnTo>
                      <a:pt x="382" y="7"/>
                    </a:lnTo>
                    <a:lnTo>
                      <a:pt x="388" y="5"/>
                    </a:lnTo>
                    <a:lnTo>
                      <a:pt x="394" y="5"/>
                    </a:lnTo>
                    <a:lnTo>
                      <a:pt x="399" y="3"/>
                    </a:lnTo>
                    <a:lnTo>
                      <a:pt x="405" y="3"/>
                    </a:lnTo>
                    <a:lnTo>
                      <a:pt x="411" y="1"/>
                    </a:lnTo>
                    <a:lnTo>
                      <a:pt x="417" y="1"/>
                    </a:lnTo>
                    <a:lnTo>
                      <a:pt x="422" y="1"/>
                    </a:lnTo>
                    <a:lnTo>
                      <a:pt x="428" y="0"/>
                    </a:lnTo>
                    <a:lnTo>
                      <a:pt x="434" y="0"/>
                    </a:lnTo>
                    <a:lnTo>
                      <a:pt x="439" y="0"/>
                    </a:lnTo>
                    <a:lnTo>
                      <a:pt x="443" y="0"/>
                    </a:lnTo>
                    <a:lnTo>
                      <a:pt x="449" y="0"/>
                    </a:lnTo>
                    <a:lnTo>
                      <a:pt x="455" y="0"/>
                    </a:lnTo>
                    <a:lnTo>
                      <a:pt x="460" y="0"/>
                    </a:lnTo>
                    <a:lnTo>
                      <a:pt x="470" y="0"/>
                    </a:lnTo>
                    <a:lnTo>
                      <a:pt x="479" y="1"/>
                    </a:lnTo>
                    <a:lnTo>
                      <a:pt x="487" y="1"/>
                    </a:lnTo>
                    <a:lnTo>
                      <a:pt x="496" y="3"/>
                    </a:lnTo>
                    <a:lnTo>
                      <a:pt x="504" y="5"/>
                    </a:lnTo>
                    <a:lnTo>
                      <a:pt x="514" y="7"/>
                    </a:lnTo>
                    <a:lnTo>
                      <a:pt x="521" y="9"/>
                    </a:lnTo>
                    <a:lnTo>
                      <a:pt x="529" y="13"/>
                    </a:lnTo>
                    <a:lnTo>
                      <a:pt x="536" y="17"/>
                    </a:lnTo>
                    <a:lnTo>
                      <a:pt x="546" y="20"/>
                    </a:lnTo>
                    <a:lnTo>
                      <a:pt x="553" y="24"/>
                    </a:lnTo>
                    <a:lnTo>
                      <a:pt x="561" y="28"/>
                    </a:lnTo>
                    <a:lnTo>
                      <a:pt x="569" y="32"/>
                    </a:lnTo>
                    <a:lnTo>
                      <a:pt x="576" y="38"/>
                    </a:lnTo>
                    <a:lnTo>
                      <a:pt x="584" y="43"/>
                    </a:lnTo>
                    <a:lnTo>
                      <a:pt x="592" y="47"/>
                    </a:lnTo>
                    <a:lnTo>
                      <a:pt x="601" y="53"/>
                    </a:lnTo>
                    <a:lnTo>
                      <a:pt x="609" y="59"/>
                    </a:lnTo>
                    <a:lnTo>
                      <a:pt x="616" y="64"/>
                    </a:lnTo>
                    <a:lnTo>
                      <a:pt x="624" y="68"/>
                    </a:lnTo>
                    <a:lnTo>
                      <a:pt x="633" y="74"/>
                    </a:lnTo>
                    <a:lnTo>
                      <a:pt x="641" y="79"/>
                    </a:lnTo>
                    <a:lnTo>
                      <a:pt x="650" y="83"/>
                    </a:lnTo>
                    <a:lnTo>
                      <a:pt x="658" y="89"/>
                    </a:lnTo>
                    <a:lnTo>
                      <a:pt x="668" y="93"/>
                    </a:lnTo>
                    <a:lnTo>
                      <a:pt x="677" y="98"/>
                    </a:lnTo>
                    <a:lnTo>
                      <a:pt x="685" y="102"/>
                    </a:lnTo>
                    <a:lnTo>
                      <a:pt x="694" y="106"/>
                    </a:lnTo>
                    <a:lnTo>
                      <a:pt x="704" y="110"/>
                    </a:lnTo>
                    <a:lnTo>
                      <a:pt x="715" y="114"/>
                    </a:lnTo>
                    <a:lnTo>
                      <a:pt x="725" y="116"/>
                    </a:lnTo>
                    <a:lnTo>
                      <a:pt x="734" y="117"/>
                    </a:lnTo>
                    <a:lnTo>
                      <a:pt x="740" y="119"/>
                    </a:lnTo>
                    <a:lnTo>
                      <a:pt x="746" y="121"/>
                    </a:lnTo>
                    <a:lnTo>
                      <a:pt x="751" y="121"/>
                    </a:lnTo>
                    <a:lnTo>
                      <a:pt x="757" y="123"/>
                    </a:lnTo>
                    <a:lnTo>
                      <a:pt x="763" y="123"/>
                    </a:lnTo>
                    <a:lnTo>
                      <a:pt x="768" y="123"/>
                    </a:lnTo>
                    <a:lnTo>
                      <a:pt x="772" y="123"/>
                    </a:lnTo>
                    <a:lnTo>
                      <a:pt x="778" y="123"/>
                    </a:lnTo>
                    <a:lnTo>
                      <a:pt x="784" y="123"/>
                    </a:lnTo>
                    <a:lnTo>
                      <a:pt x="789" y="123"/>
                    </a:lnTo>
                    <a:lnTo>
                      <a:pt x="795" y="123"/>
                    </a:lnTo>
                    <a:lnTo>
                      <a:pt x="801" y="125"/>
                    </a:lnTo>
                    <a:lnTo>
                      <a:pt x="805" y="123"/>
                    </a:lnTo>
                    <a:lnTo>
                      <a:pt x="810" y="123"/>
                    </a:lnTo>
                    <a:lnTo>
                      <a:pt x="816" y="123"/>
                    </a:lnTo>
                    <a:lnTo>
                      <a:pt x="822" y="123"/>
                    </a:lnTo>
                    <a:lnTo>
                      <a:pt x="825" y="121"/>
                    </a:lnTo>
                    <a:lnTo>
                      <a:pt x="831" y="121"/>
                    </a:lnTo>
                    <a:lnTo>
                      <a:pt x="837" y="121"/>
                    </a:lnTo>
                    <a:lnTo>
                      <a:pt x="843" y="121"/>
                    </a:lnTo>
                    <a:lnTo>
                      <a:pt x="848" y="119"/>
                    </a:lnTo>
                    <a:lnTo>
                      <a:pt x="854" y="117"/>
                    </a:lnTo>
                    <a:lnTo>
                      <a:pt x="860" y="117"/>
                    </a:lnTo>
                    <a:lnTo>
                      <a:pt x="865" y="116"/>
                    </a:lnTo>
                    <a:lnTo>
                      <a:pt x="869" y="114"/>
                    </a:lnTo>
                    <a:lnTo>
                      <a:pt x="875" y="114"/>
                    </a:lnTo>
                    <a:lnTo>
                      <a:pt x="881" y="112"/>
                    </a:lnTo>
                    <a:lnTo>
                      <a:pt x="886" y="112"/>
                    </a:lnTo>
                    <a:lnTo>
                      <a:pt x="892" y="112"/>
                    </a:lnTo>
                    <a:lnTo>
                      <a:pt x="898" y="110"/>
                    </a:lnTo>
                    <a:lnTo>
                      <a:pt x="903" y="108"/>
                    </a:lnTo>
                    <a:lnTo>
                      <a:pt x="909" y="108"/>
                    </a:lnTo>
                    <a:lnTo>
                      <a:pt x="915" y="106"/>
                    </a:lnTo>
                    <a:lnTo>
                      <a:pt x="921" y="104"/>
                    </a:lnTo>
                    <a:lnTo>
                      <a:pt x="926" y="102"/>
                    </a:lnTo>
                    <a:lnTo>
                      <a:pt x="932" y="102"/>
                    </a:lnTo>
                    <a:lnTo>
                      <a:pt x="936" y="102"/>
                    </a:lnTo>
                    <a:lnTo>
                      <a:pt x="941" y="100"/>
                    </a:lnTo>
                    <a:lnTo>
                      <a:pt x="947" y="98"/>
                    </a:lnTo>
                    <a:lnTo>
                      <a:pt x="953" y="97"/>
                    </a:lnTo>
                    <a:lnTo>
                      <a:pt x="957" y="95"/>
                    </a:lnTo>
                    <a:lnTo>
                      <a:pt x="962" y="95"/>
                    </a:lnTo>
                    <a:lnTo>
                      <a:pt x="968" y="93"/>
                    </a:lnTo>
                    <a:lnTo>
                      <a:pt x="974" y="93"/>
                    </a:lnTo>
                    <a:lnTo>
                      <a:pt x="980" y="91"/>
                    </a:lnTo>
                    <a:lnTo>
                      <a:pt x="985" y="89"/>
                    </a:lnTo>
                    <a:lnTo>
                      <a:pt x="991" y="87"/>
                    </a:lnTo>
                    <a:lnTo>
                      <a:pt x="997" y="87"/>
                    </a:lnTo>
                    <a:lnTo>
                      <a:pt x="1002" y="85"/>
                    </a:lnTo>
                    <a:lnTo>
                      <a:pt x="1008" y="85"/>
                    </a:lnTo>
                    <a:lnTo>
                      <a:pt x="1014" y="83"/>
                    </a:lnTo>
                    <a:lnTo>
                      <a:pt x="1019" y="83"/>
                    </a:lnTo>
                    <a:lnTo>
                      <a:pt x="1023" y="81"/>
                    </a:lnTo>
                    <a:lnTo>
                      <a:pt x="1029" y="81"/>
                    </a:lnTo>
                    <a:lnTo>
                      <a:pt x="1035" y="79"/>
                    </a:lnTo>
                    <a:lnTo>
                      <a:pt x="1040" y="79"/>
                    </a:lnTo>
                    <a:lnTo>
                      <a:pt x="1046" y="79"/>
                    </a:lnTo>
                    <a:lnTo>
                      <a:pt x="1052" y="78"/>
                    </a:lnTo>
                    <a:lnTo>
                      <a:pt x="1057" y="78"/>
                    </a:lnTo>
                    <a:lnTo>
                      <a:pt x="1063" y="78"/>
                    </a:lnTo>
                    <a:lnTo>
                      <a:pt x="1069" y="78"/>
                    </a:lnTo>
                    <a:lnTo>
                      <a:pt x="1075" y="78"/>
                    </a:lnTo>
                    <a:lnTo>
                      <a:pt x="1080" y="78"/>
                    </a:lnTo>
                    <a:lnTo>
                      <a:pt x="1086" y="78"/>
                    </a:lnTo>
                    <a:lnTo>
                      <a:pt x="1092" y="78"/>
                    </a:lnTo>
                    <a:lnTo>
                      <a:pt x="1097" y="78"/>
                    </a:lnTo>
                    <a:lnTo>
                      <a:pt x="1103" y="78"/>
                    </a:lnTo>
                    <a:lnTo>
                      <a:pt x="1109" y="79"/>
                    </a:lnTo>
                    <a:lnTo>
                      <a:pt x="1118" y="79"/>
                    </a:lnTo>
                    <a:lnTo>
                      <a:pt x="1128" y="81"/>
                    </a:lnTo>
                    <a:lnTo>
                      <a:pt x="1137" y="83"/>
                    </a:lnTo>
                    <a:lnTo>
                      <a:pt x="1149" y="85"/>
                    </a:lnTo>
                    <a:lnTo>
                      <a:pt x="1156" y="87"/>
                    </a:lnTo>
                    <a:lnTo>
                      <a:pt x="1166" y="91"/>
                    </a:lnTo>
                    <a:lnTo>
                      <a:pt x="1175" y="93"/>
                    </a:lnTo>
                    <a:lnTo>
                      <a:pt x="1185" y="97"/>
                    </a:lnTo>
                    <a:lnTo>
                      <a:pt x="1193" y="100"/>
                    </a:lnTo>
                    <a:lnTo>
                      <a:pt x="1200" y="102"/>
                    </a:lnTo>
                    <a:lnTo>
                      <a:pt x="1208" y="106"/>
                    </a:lnTo>
                    <a:lnTo>
                      <a:pt x="1217" y="112"/>
                    </a:lnTo>
                    <a:lnTo>
                      <a:pt x="1223" y="114"/>
                    </a:lnTo>
                    <a:lnTo>
                      <a:pt x="1231" y="117"/>
                    </a:lnTo>
                    <a:lnTo>
                      <a:pt x="1238" y="121"/>
                    </a:lnTo>
                    <a:lnTo>
                      <a:pt x="1246" y="127"/>
                    </a:lnTo>
                    <a:lnTo>
                      <a:pt x="1251" y="131"/>
                    </a:lnTo>
                    <a:lnTo>
                      <a:pt x="1259" y="133"/>
                    </a:lnTo>
                    <a:lnTo>
                      <a:pt x="1265" y="138"/>
                    </a:lnTo>
                    <a:lnTo>
                      <a:pt x="1272" y="140"/>
                    </a:lnTo>
                    <a:lnTo>
                      <a:pt x="1278" y="144"/>
                    </a:lnTo>
                    <a:lnTo>
                      <a:pt x="1286" y="148"/>
                    </a:lnTo>
                    <a:lnTo>
                      <a:pt x="1291" y="150"/>
                    </a:lnTo>
                    <a:lnTo>
                      <a:pt x="1299" y="154"/>
                    </a:lnTo>
                    <a:lnTo>
                      <a:pt x="1305" y="156"/>
                    </a:lnTo>
                    <a:lnTo>
                      <a:pt x="1310" y="157"/>
                    </a:lnTo>
                    <a:lnTo>
                      <a:pt x="1318" y="159"/>
                    </a:lnTo>
                    <a:lnTo>
                      <a:pt x="1326" y="161"/>
                    </a:lnTo>
                    <a:lnTo>
                      <a:pt x="1331" y="161"/>
                    </a:lnTo>
                    <a:lnTo>
                      <a:pt x="1337" y="163"/>
                    </a:lnTo>
                    <a:lnTo>
                      <a:pt x="1345" y="163"/>
                    </a:lnTo>
                    <a:lnTo>
                      <a:pt x="1352" y="165"/>
                    </a:lnTo>
                    <a:lnTo>
                      <a:pt x="1358" y="161"/>
                    </a:lnTo>
                    <a:lnTo>
                      <a:pt x="1364" y="161"/>
                    </a:lnTo>
                    <a:lnTo>
                      <a:pt x="1371" y="159"/>
                    </a:lnTo>
                    <a:lnTo>
                      <a:pt x="1379" y="159"/>
                    </a:lnTo>
                    <a:lnTo>
                      <a:pt x="1385" y="157"/>
                    </a:lnTo>
                    <a:lnTo>
                      <a:pt x="1392" y="154"/>
                    </a:lnTo>
                    <a:lnTo>
                      <a:pt x="1400" y="150"/>
                    </a:lnTo>
                    <a:lnTo>
                      <a:pt x="1407" y="150"/>
                    </a:lnTo>
                    <a:lnTo>
                      <a:pt x="1413" y="146"/>
                    </a:lnTo>
                    <a:lnTo>
                      <a:pt x="1421" y="140"/>
                    </a:lnTo>
                    <a:lnTo>
                      <a:pt x="1426" y="138"/>
                    </a:lnTo>
                    <a:lnTo>
                      <a:pt x="1434" y="133"/>
                    </a:lnTo>
                    <a:lnTo>
                      <a:pt x="1440" y="129"/>
                    </a:lnTo>
                    <a:lnTo>
                      <a:pt x="1447" y="125"/>
                    </a:lnTo>
                    <a:lnTo>
                      <a:pt x="1453" y="121"/>
                    </a:lnTo>
                    <a:lnTo>
                      <a:pt x="1461" y="117"/>
                    </a:lnTo>
                    <a:lnTo>
                      <a:pt x="1465" y="114"/>
                    </a:lnTo>
                    <a:lnTo>
                      <a:pt x="1470" y="110"/>
                    </a:lnTo>
                    <a:lnTo>
                      <a:pt x="1476" y="104"/>
                    </a:lnTo>
                    <a:lnTo>
                      <a:pt x="1482" y="102"/>
                    </a:lnTo>
                    <a:lnTo>
                      <a:pt x="1491" y="93"/>
                    </a:lnTo>
                    <a:lnTo>
                      <a:pt x="1501" y="87"/>
                    </a:lnTo>
                    <a:lnTo>
                      <a:pt x="1506" y="81"/>
                    </a:lnTo>
                    <a:lnTo>
                      <a:pt x="1512" y="78"/>
                    </a:lnTo>
                    <a:lnTo>
                      <a:pt x="1514" y="76"/>
                    </a:lnTo>
                    <a:lnTo>
                      <a:pt x="1516" y="76"/>
                    </a:lnTo>
                    <a:lnTo>
                      <a:pt x="1516" y="78"/>
                    </a:lnTo>
                    <a:lnTo>
                      <a:pt x="1518" y="85"/>
                    </a:lnTo>
                    <a:lnTo>
                      <a:pt x="1520" y="89"/>
                    </a:lnTo>
                    <a:lnTo>
                      <a:pt x="1522" y="97"/>
                    </a:lnTo>
                    <a:lnTo>
                      <a:pt x="1523" y="104"/>
                    </a:lnTo>
                    <a:lnTo>
                      <a:pt x="1527" y="114"/>
                    </a:lnTo>
                    <a:lnTo>
                      <a:pt x="1527" y="117"/>
                    </a:lnTo>
                    <a:lnTo>
                      <a:pt x="1529" y="123"/>
                    </a:lnTo>
                    <a:lnTo>
                      <a:pt x="1529" y="129"/>
                    </a:lnTo>
                    <a:lnTo>
                      <a:pt x="1531" y="135"/>
                    </a:lnTo>
                    <a:lnTo>
                      <a:pt x="1533" y="140"/>
                    </a:lnTo>
                    <a:lnTo>
                      <a:pt x="1535" y="146"/>
                    </a:lnTo>
                    <a:lnTo>
                      <a:pt x="1535" y="152"/>
                    </a:lnTo>
                    <a:lnTo>
                      <a:pt x="1537" y="159"/>
                    </a:lnTo>
                    <a:lnTo>
                      <a:pt x="1539" y="167"/>
                    </a:lnTo>
                    <a:lnTo>
                      <a:pt x="1541" y="175"/>
                    </a:lnTo>
                    <a:lnTo>
                      <a:pt x="1541" y="180"/>
                    </a:lnTo>
                    <a:lnTo>
                      <a:pt x="1543" y="190"/>
                    </a:lnTo>
                    <a:lnTo>
                      <a:pt x="1544" y="195"/>
                    </a:lnTo>
                    <a:lnTo>
                      <a:pt x="1546" y="205"/>
                    </a:lnTo>
                    <a:lnTo>
                      <a:pt x="1548" y="214"/>
                    </a:lnTo>
                    <a:lnTo>
                      <a:pt x="1550" y="222"/>
                    </a:lnTo>
                    <a:lnTo>
                      <a:pt x="1550" y="232"/>
                    </a:lnTo>
                    <a:lnTo>
                      <a:pt x="1552" y="239"/>
                    </a:lnTo>
                    <a:lnTo>
                      <a:pt x="1552" y="249"/>
                    </a:lnTo>
                    <a:lnTo>
                      <a:pt x="1554" y="258"/>
                    </a:lnTo>
                    <a:lnTo>
                      <a:pt x="1556" y="266"/>
                    </a:lnTo>
                    <a:lnTo>
                      <a:pt x="1556" y="277"/>
                    </a:lnTo>
                    <a:lnTo>
                      <a:pt x="1558" y="287"/>
                    </a:lnTo>
                    <a:lnTo>
                      <a:pt x="1560" y="296"/>
                    </a:lnTo>
                    <a:lnTo>
                      <a:pt x="1560" y="306"/>
                    </a:lnTo>
                    <a:lnTo>
                      <a:pt x="1562" y="317"/>
                    </a:lnTo>
                    <a:lnTo>
                      <a:pt x="1562" y="327"/>
                    </a:lnTo>
                    <a:lnTo>
                      <a:pt x="1563" y="338"/>
                    </a:lnTo>
                    <a:lnTo>
                      <a:pt x="1563" y="349"/>
                    </a:lnTo>
                    <a:lnTo>
                      <a:pt x="1565" y="361"/>
                    </a:lnTo>
                    <a:lnTo>
                      <a:pt x="1565" y="372"/>
                    </a:lnTo>
                    <a:lnTo>
                      <a:pt x="1567" y="384"/>
                    </a:lnTo>
                    <a:lnTo>
                      <a:pt x="1567" y="395"/>
                    </a:lnTo>
                    <a:lnTo>
                      <a:pt x="1567" y="407"/>
                    </a:lnTo>
                    <a:lnTo>
                      <a:pt x="1567" y="418"/>
                    </a:lnTo>
                    <a:lnTo>
                      <a:pt x="1569" y="429"/>
                    </a:lnTo>
                    <a:lnTo>
                      <a:pt x="1569" y="441"/>
                    </a:lnTo>
                    <a:lnTo>
                      <a:pt x="1569" y="454"/>
                    </a:lnTo>
                    <a:lnTo>
                      <a:pt x="1569" y="465"/>
                    </a:lnTo>
                    <a:lnTo>
                      <a:pt x="1569" y="479"/>
                    </a:lnTo>
                    <a:lnTo>
                      <a:pt x="1567" y="490"/>
                    </a:lnTo>
                    <a:lnTo>
                      <a:pt x="1567" y="504"/>
                    </a:lnTo>
                    <a:lnTo>
                      <a:pt x="1567" y="517"/>
                    </a:lnTo>
                    <a:lnTo>
                      <a:pt x="1567" y="530"/>
                    </a:lnTo>
                    <a:lnTo>
                      <a:pt x="1565" y="543"/>
                    </a:lnTo>
                    <a:lnTo>
                      <a:pt x="1565" y="557"/>
                    </a:lnTo>
                    <a:lnTo>
                      <a:pt x="1563" y="570"/>
                    </a:lnTo>
                    <a:lnTo>
                      <a:pt x="1563" y="583"/>
                    </a:lnTo>
                    <a:lnTo>
                      <a:pt x="1562" y="597"/>
                    </a:lnTo>
                    <a:lnTo>
                      <a:pt x="1560" y="610"/>
                    </a:lnTo>
                    <a:lnTo>
                      <a:pt x="1558" y="623"/>
                    </a:lnTo>
                    <a:lnTo>
                      <a:pt x="1558" y="637"/>
                    </a:lnTo>
                    <a:lnTo>
                      <a:pt x="1554" y="650"/>
                    </a:lnTo>
                    <a:lnTo>
                      <a:pt x="1554" y="665"/>
                    </a:lnTo>
                    <a:lnTo>
                      <a:pt x="1550" y="678"/>
                    </a:lnTo>
                    <a:lnTo>
                      <a:pt x="1550" y="694"/>
                    </a:lnTo>
                    <a:lnTo>
                      <a:pt x="1546" y="707"/>
                    </a:lnTo>
                    <a:lnTo>
                      <a:pt x="1544" y="720"/>
                    </a:lnTo>
                    <a:lnTo>
                      <a:pt x="1543" y="736"/>
                    </a:lnTo>
                    <a:lnTo>
                      <a:pt x="1541" y="749"/>
                    </a:lnTo>
                    <a:lnTo>
                      <a:pt x="1537" y="764"/>
                    </a:lnTo>
                    <a:lnTo>
                      <a:pt x="1535" y="777"/>
                    </a:lnTo>
                    <a:lnTo>
                      <a:pt x="1533" y="793"/>
                    </a:lnTo>
                    <a:lnTo>
                      <a:pt x="1531" y="806"/>
                    </a:lnTo>
                    <a:lnTo>
                      <a:pt x="1529" y="819"/>
                    </a:lnTo>
                    <a:lnTo>
                      <a:pt x="1525" y="834"/>
                    </a:lnTo>
                    <a:lnTo>
                      <a:pt x="1523" y="848"/>
                    </a:lnTo>
                    <a:lnTo>
                      <a:pt x="1520" y="861"/>
                    </a:lnTo>
                    <a:lnTo>
                      <a:pt x="1518" y="876"/>
                    </a:lnTo>
                    <a:lnTo>
                      <a:pt x="1514" y="890"/>
                    </a:lnTo>
                    <a:lnTo>
                      <a:pt x="1512" y="903"/>
                    </a:lnTo>
                    <a:lnTo>
                      <a:pt x="1508" y="918"/>
                    </a:lnTo>
                    <a:lnTo>
                      <a:pt x="1506" y="929"/>
                    </a:lnTo>
                    <a:lnTo>
                      <a:pt x="1503" y="945"/>
                    </a:lnTo>
                    <a:lnTo>
                      <a:pt x="1501" y="956"/>
                    </a:lnTo>
                    <a:lnTo>
                      <a:pt x="1497" y="971"/>
                    </a:lnTo>
                    <a:lnTo>
                      <a:pt x="1495" y="983"/>
                    </a:lnTo>
                    <a:lnTo>
                      <a:pt x="1491" y="996"/>
                    </a:lnTo>
                    <a:lnTo>
                      <a:pt x="1489" y="1007"/>
                    </a:lnTo>
                    <a:lnTo>
                      <a:pt x="1487" y="1021"/>
                    </a:lnTo>
                    <a:lnTo>
                      <a:pt x="1484" y="1032"/>
                    </a:lnTo>
                    <a:lnTo>
                      <a:pt x="1482" y="1044"/>
                    </a:lnTo>
                    <a:lnTo>
                      <a:pt x="1478" y="1055"/>
                    </a:lnTo>
                    <a:lnTo>
                      <a:pt x="1476" y="1066"/>
                    </a:lnTo>
                    <a:lnTo>
                      <a:pt x="1472" y="1078"/>
                    </a:lnTo>
                    <a:lnTo>
                      <a:pt x="1470" y="1089"/>
                    </a:lnTo>
                    <a:lnTo>
                      <a:pt x="1466" y="1099"/>
                    </a:lnTo>
                    <a:lnTo>
                      <a:pt x="1465" y="1110"/>
                    </a:lnTo>
                    <a:lnTo>
                      <a:pt x="1463" y="1120"/>
                    </a:lnTo>
                    <a:lnTo>
                      <a:pt x="1459" y="1129"/>
                    </a:lnTo>
                    <a:lnTo>
                      <a:pt x="1457" y="1139"/>
                    </a:lnTo>
                    <a:lnTo>
                      <a:pt x="1455" y="1148"/>
                    </a:lnTo>
                    <a:lnTo>
                      <a:pt x="1451" y="1156"/>
                    </a:lnTo>
                    <a:lnTo>
                      <a:pt x="1449" y="1165"/>
                    </a:lnTo>
                    <a:lnTo>
                      <a:pt x="1447" y="1173"/>
                    </a:lnTo>
                    <a:lnTo>
                      <a:pt x="1447" y="1182"/>
                    </a:lnTo>
                    <a:lnTo>
                      <a:pt x="1444" y="1188"/>
                    </a:lnTo>
                    <a:lnTo>
                      <a:pt x="1442" y="1196"/>
                    </a:lnTo>
                    <a:lnTo>
                      <a:pt x="1440" y="1201"/>
                    </a:lnTo>
                    <a:lnTo>
                      <a:pt x="1440" y="1207"/>
                    </a:lnTo>
                    <a:lnTo>
                      <a:pt x="1438" y="1213"/>
                    </a:lnTo>
                    <a:lnTo>
                      <a:pt x="1436" y="1219"/>
                    </a:lnTo>
                    <a:lnTo>
                      <a:pt x="1434" y="1224"/>
                    </a:lnTo>
                    <a:lnTo>
                      <a:pt x="1434" y="1228"/>
                    </a:lnTo>
                    <a:lnTo>
                      <a:pt x="1430" y="1236"/>
                    </a:lnTo>
                    <a:lnTo>
                      <a:pt x="1430" y="1241"/>
                    </a:lnTo>
                    <a:lnTo>
                      <a:pt x="1430" y="1243"/>
                    </a:lnTo>
                    <a:lnTo>
                      <a:pt x="1430" y="1245"/>
                    </a:lnTo>
                    <a:lnTo>
                      <a:pt x="1428" y="1245"/>
                    </a:lnTo>
                    <a:lnTo>
                      <a:pt x="1425" y="1245"/>
                    </a:lnTo>
                    <a:lnTo>
                      <a:pt x="1419" y="1247"/>
                    </a:lnTo>
                    <a:lnTo>
                      <a:pt x="1411" y="1247"/>
                    </a:lnTo>
                    <a:lnTo>
                      <a:pt x="1406" y="1247"/>
                    </a:lnTo>
                    <a:lnTo>
                      <a:pt x="1400" y="1249"/>
                    </a:lnTo>
                    <a:lnTo>
                      <a:pt x="1394" y="1249"/>
                    </a:lnTo>
                    <a:lnTo>
                      <a:pt x="1388" y="1251"/>
                    </a:lnTo>
                    <a:lnTo>
                      <a:pt x="1381" y="1251"/>
                    </a:lnTo>
                    <a:lnTo>
                      <a:pt x="1375" y="1253"/>
                    </a:lnTo>
                    <a:lnTo>
                      <a:pt x="1368" y="1253"/>
                    </a:lnTo>
                    <a:lnTo>
                      <a:pt x="1360" y="1255"/>
                    </a:lnTo>
                    <a:lnTo>
                      <a:pt x="1350" y="1255"/>
                    </a:lnTo>
                    <a:lnTo>
                      <a:pt x="1341" y="1257"/>
                    </a:lnTo>
                    <a:lnTo>
                      <a:pt x="1331" y="1257"/>
                    </a:lnTo>
                    <a:lnTo>
                      <a:pt x="1322" y="1258"/>
                    </a:lnTo>
                    <a:lnTo>
                      <a:pt x="1312" y="1260"/>
                    </a:lnTo>
                    <a:lnTo>
                      <a:pt x="1303" y="1262"/>
                    </a:lnTo>
                    <a:lnTo>
                      <a:pt x="1291" y="1262"/>
                    </a:lnTo>
                    <a:lnTo>
                      <a:pt x="1280" y="1264"/>
                    </a:lnTo>
                    <a:lnTo>
                      <a:pt x="1269" y="1264"/>
                    </a:lnTo>
                    <a:lnTo>
                      <a:pt x="1257" y="1266"/>
                    </a:lnTo>
                    <a:lnTo>
                      <a:pt x="1244" y="1268"/>
                    </a:lnTo>
                    <a:lnTo>
                      <a:pt x="1232" y="1270"/>
                    </a:lnTo>
                    <a:lnTo>
                      <a:pt x="1219" y="1270"/>
                    </a:lnTo>
                    <a:lnTo>
                      <a:pt x="1208" y="1272"/>
                    </a:lnTo>
                    <a:lnTo>
                      <a:pt x="1194" y="1274"/>
                    </a:lnTo>
                    <a:lnTo>
                      <a:pt x="1181" y="1276"/>
                    </a:lnTo>
                    <a:lnTo>
                      <a:pt x="1168" y="1276"/>
                    </a:lnTo>
                    <a:lnTo>
                      <a:pt x="1153" y="1276"/>
                    </a:lnTo>
                    <a:lnTo>
                      <a:pt x="1139" y="1277"/>
                    </a:lnTo>
                    <a:lnTo>
                      <a:pt x="1124" y="1277"/>
                    </a:lnTo>
                    <a:lnTo>
                      <a:pt x="1109" y="1279"/>
                    </a:lnTo>
                    <a:lnTo>
                      <a:pt x="1094" y="1279"/>
                    </a:lnTo>
                    <a:lnTo>
                      <a:pt x="1078" y="1281"/>
                    </a:lnTo>
                    <a:lnTo>
                      <a:pt x="1065" y="1281"/>
                    </a:lnTo>
                    <a:lnTo>
                      <a:pt x="1048" y="1281"/>
                    </a:lnTo>
                    <a:lnTo>
                      <a:pt x="1033" y="1283"/>
                    </a:lnTo>
                    <a:lnTo>
                      <a:pt x="1018" y="1283"/>
                    </a:lnTo>
                    <a:lnTo>
                      <a:pt x="1002" y="1285"/>
                    </a:lnTo>
                    <a:lnTo>
                      <a:pt x="985" y="1285"/>
                    </a:lnTo>
                    <a:lnTo>
                      <a:pt x="970" y="1285"/>
                    </a:lnTo>
                    <a:lnTo>
                      <a:pt x="953" y="1285"/>
                    </a:lnTo>
                    <a:lnTo>
                      <a:pt x="938" y="1287"/>
                    </a:lnTo>
                    <a:lnTo>
                      <a:pt x="921" y="1285"/>
                    </a:lnTo>
                    <a:lnTo>
                      <a:pt x="903" y="1285"/>
                    </a:lnTo>
                    <a:lnTo>
                      <a:pt x="886" y="1285"/>
                    </a:lnTo>
                    <a:lnTo>
                      <a:pt x="871" y="1285"/>
                    </a:lnTo>
                    <a:lnTo>
                      <a:pt x="854" y="1285"/>
                    </a:lnTo>
                    <a:lnTo>
                      <a:pt x="837" y="1285"/>
                    </a:lnTo>
                    <a:lnTo>
                      <a:pt x="822" y="1283"/>
                    </a:lnTo>
                    <a:lnTo>
                      <a:pt x="805" y="1283"/>
                    </a:lnTo>
                    <a:lnTo>
                      <a:pt x="787" y="1281"/>
                    </a:lnTo>
                    <a:lnTo>
                      <a:pt x="770" y="1281"/>
                    </a:lnTo>
                    <a:lnTo>
                      <a:pt x="753" y="1279"/>
                    </a:lnTo>
                    <a:lnTo>
                      <a:pt x="738" y="1279"/>
                    </a:lnTo>
                    <a:lnTo>
                      <a:pt x="721" y="1277"/>
                    </a:lnTo>
                    <a:lnTo>
                      <a:pt x="704" y="1277"/>
                    </a:lnTo>
                    <a:lnTo>
                      <a:pt x="689" y="1276"/>
                    </a:lnTo>
                    <a:lnTo>
                      <a:pt x="673" y="1274"/>
                    </a:lnTo>
                    <a:lnTo>
                      <a:pt x="656" y="1272"/>
                    </a:lnTo>
                    <a:lnTo>
                      <a:pt x="639" y="1270"/>
                    </a:lnTo>
                    <a:lnTo>
                      <a:pt x="624" y="1266"/>
                    </a:lnTo>
                    <a:lnTo>
                      <a:pt x="607" y="1264"/>
                    </a:lnTo>
                    <a:lnTo>
                      <a:pt x="590" y="1262"/>
                    </a:lnTo>
                    <a:lnTo>
                      <a:pt x="574" y="1258"/>
                    </a:lnTo>
                    <a:lnTo>
                      <a:pt x="557" y="1257"/>
                    </a:lnTo>
                    <a:lnTo>
                      <a:pt x="542" y="1255"/>
                    </a:lnTo>
                    <a:lnTo>
                      <a:pt x="527" y="1251"/>
                    </a:lnTo>
                    <a:lnTo>
                      <a:pt x="512" y="1247"/>
                    </a:lnTo>
                    <a:lnTo>
                      <a:pt x="494" y="1243"/>
                    </a:lnTo>
                    <a:lnTo>
                      <a:pt x="479" y="1241"/>
                    </a:lnTo>
                    <a:lnTo>
                      <a:pt x="464" y="1238"/>
                    </a:lnTo>
                    <a:lnTo>
                      <a:pt x="449" y="1234"/>
                    </a:lnTo>
                    <a:lnTo>
                      <a:pt x="434" y="1230"/>
                    </a:lnTo>
                    <a:lnTo>
                      <a:pt x="420" y="1228"/>
                    </a:lnTo>
                    <a:lnTo>
                      <a:pt x="405" y="1222"/>
                    </a:lnTo>
                    <a:lnTo>
                      <a:pt x="390" y="1220"/>
                    </a:lnTo>
                    <a:lnTo>
                      <a:pt x="377" y="1215"/>
                    </a:lnTo>
                    <a:lnTo>
                      <a:pt x="361" y="1213"/>
                    </a:lnTo>
                    <a:lnTo>
                      <a:pt x="346" y="1207"/>
                    </a:lnTo>
                    <a:lnTo>
                      <a:pt x="331" y="1203"/>
                    </a:lnTo>
                    <a:lnTo>
                      <a:pt x="320" y="1200"/>
                    </a:lnTo>
                    <a:lnTo>
                      <a:pt x="306" y="1196"/>
                    </a:lnTo>
                    <a:lnTo>
                      <a:pt x="291" y="1192"/>
                    </a:lnTo>
                    <a:lnTo>
                      <a:pt x="280" y="1188"/>
                    </a:lnTo>
                    <a:lnTo>
                      <a:pt x="266" y="1184"/>
                    </a:lnTo>
                    <a:lnTo>
                      <a:pt x="253" y="1180"/>
                    </a:lnTo>
                    <a:lnTo>
                      <a:pt x="242" y="1175"/>
                    </a:lnTo>
                    <a:lnTo>
                      <a:pt x="228" y="1173"/>
                    </a:lnTo>
                    <a:lnTo>
                      <a:pt x="217" y="1167"/>
                    </a:lnTo>
                    <a:lnTo>
                      <a:pt x="205" y="1165"/>
                    </a:lnTo>
                    <a:lnTo>
                      <a:pt x="194" y="1160"/>
                    </a:lnTo>
                    <a:lnTo>
                      <a:pt x="183" y="1156"/>
                    </a:lnTo>
                    <a:lnTo>
                      <a:pt x="171" y="1152"/>
                    </a:lnTo>
                    <a:lnTo>
                      <a:pt x="160" y="1148"/>
                    </a:lnTo>
                    <a:lnTo>
                      <a:pt x="148" y="1144"/>
                    </a:lnTo>
                    <a:lnTo>
                      <a:pt x="139" y="1141"/>
                    </a:lnTo>
                    <a:lnTo>
                      <a:pt x="129" y="1137"/>
                    </a:lnTo>
                    <a:lnTo>
                      <a:pt x="120" y="1135"/>
                    </a:lnTo>
                    <a:lnTo>
                      <a:pt x="110" y="1131"/>
                    </a:lnTo>
                    <a:lnTo>
                      <a:pt x="101" y="1127"/>
                    </a:lnTo>
                    <a:lnTo>
                      <a:pt x="93" y="1123"/>
                    </a:lnTo>
                    <a:lnTo>
                      <a:pt x="86" y="1120"/>
                    </a:lnTo>
                    <a:lnTo>
                      <a:pt x="76" y="1118"/>
                    </a:lnTo>
                    <a:lnTo>
                      <a:pt x="68" y="1114"/>
                    </a:lnTo>
                    <a:lnTo>
                      <a:pt x="61" y="1112"/>
                    </a:lnTo>
                    <a:lnTo>
                      <a:pt x="55" y="1110"/>
                    </a:lnTo>
                    <a:lnTo>
                      <a:pt x="48" y="1106"/>
                    </a:lnTo>
                    <a:lnTo>
                      <a:pt x="42" y="1104"/>
                    </a:lnTo>
                    <a:lnTo>
                      <a:pt x="36" y="1101"/>
                    </a:lnTo>
                    <a:lnTo>
                      <a:pt x="32" y="1099"/>
                    </a:lnTo>
                    <a:lnTo>
                      <a:pt x="23" y="1095"/>
                    </a:lnTo>
                    <a:lnTo>
                      <a:pt x="15" y="1091"/>
                    </a:lnTo>
                    <a:lnTo>
                      <a:pt x="8" y="1089"/>
                    </a:lnTo>
                    <a:lnTo>
                      <a:pt x="4" y="1087"/>
                    </a:lnTo>
                    <a:lnTo>
                      <a:pt x="0" y="1085"/>
                    </a:lnTo>
                    <a:lnTo>
                      <a:pt x="0" y="1084"/>
                    </a:lnTo>
                    <a:lnTo>
                      <a:pt x="0" y="1080"/>
                    </a:lnTo>
                    <a:lnTo>
                      <a:pt x="2" y="1074"/>
                    </a:lnTo>
                    <a:lnTo>
                      <a:pt x="2" y="1066"/>
                    </a:lnTo>
                    <a:lnTo>
                      <a:pt x="2" y="1061"/>
                    </a:lnTo>
                    <a:lnTo>
                      <a:pt x="4" y="1055"/>
                    </a:lnTo>
                    <a:lnTo>
                      <a:pt x="4" y="1049"/>
                    </a:lnTo>
                    <a:lnTo>
                      <a:pt x="6" y="1044"/>
                    </a:lnTo>
                    <a:lnTo>
                      <a:pt x="6" y="1036"/>
                    </a:lnTo>
                    <a:lnTo>
                      <a:pt x="8" y="1028"/>
                    </a:lnTo>
                    <a:lnTo>
                      <a:pt x="8" y="1021"/>
                    </a:lnTo>
                    <a:lnTo>
                      <a:pt x="9" y="1013"/>
                    </a:lnTo>
                    <a:lnTo>
                      <a:pt x="9" y="1004"/>
                    </a:lnTo>
                    <a:lnTo>
                      <a:pt x="11" y="996"/>
                    </a:lnTo>
                    <a:lnTo>
                      <a:pt x="13" y="987"/>
                    </a:lnTo>
                    <a:lnTo>
                      <a:pt x="15" y="977"/>
                    </a:lnTo>
                    <a:lnTo>
                      <a:pt x="15" y="968"/>
                    </a:lnTo>
                    <a:lnTo>
                      <a:pt x="17" y="958"/>
                    </a:lnTo>
                    <a:lnTo>
                      <a:pt x="19" y="947"/>
                    </a:lnTo>
                    <a:lnTo>
                      <a:pt x="21" y="937"/>
                    </a:lnTo>
                    <a:lnTo>
                      <a:pt x="21" y="926"/>
                    </a:lnTo>
                    <a:lnTo>
                      <a:pt x="23" y="914"/>
                    </a:lnTo>
                    <a:lnTo>
                      <a:pt x="25" y="905"/>
                    </a:lnTo>
                    <a:lnTo>
                      <a:pt x="27" y="893"/>
                    </a:lnTo>
                    <a:lnTo>
                      <a:pt x="29" y="882"/>
                    </a:lnTo>
                    <a:lnTo>
                      <a:pt x="30" y="871"/>
                    </a:lnTo>
                    <a:lnTo>
                      <a:pt x="32" y="859"/>
                    </a:lnTo>
                    <a:lnTo>
                      <a:pt x="34" y="848"/>
                    </a:lnTo>
                    <a:lnTo>
                      <a:pt x="36" y="836"/>
                    </a:lnTo>
                    <a:lnTo>
                      <a:pt x="38" y="825"/>
                    </a:lnTo>
                    <a:lnTo>
                      <a:pt x="38" y="812"/>
                    </a:lnTo>
                    <a:lnTo>
                      <a:pt x="40" y="800"/>
                    </a:lnTo>
                    <a:lnTo>
                      <a:pt x="42" y="789"/>
                    </a:lnTo>
                    <a:lnTo>
                      <a:pt x="44" y="777"/>
                    </a:lnTo>
                    <a:lnTo>
                      <a:pt x="46" y="766"/>
                    </a:lnTo>
                    <a:lnTo>
                      <a:pt x="48" y="755"/>
                    </a:lnTo>
                    <a:lnTo>
                      <a:pt x="49" y="743"/>
                    </a:lnTo>
                    <a:lnTo>
                      <a:pt x="51" y="732"/>
                    </a:lnTo>
                    <a:lnTo>
                      <a:pt x="51" y="720"/>
                    </a:lnTo>
                    <a:lnTo>
                      <a:pt x="53" y="709"/>
                    </a:lnTo>
                    <a:lnTo>
                      <a:pt x="55" y="697"/>
                    </a:lnTo>
                    <a:lnTo>
                      <a:pt x="57" y="686"/>
                    </a:lnTo>
                    <a:lnTo>
                      <a:pt x="59" y="677"/>
                    </a:lnTo>
                    <a:lnTo>
                      <a:pt x="61" y="667"/>
                    </a:lnTo>
                    <a:lnTo>
                      <a:pt x="63" y="656"/>
                    </a:lnTo>
                    <a:lnTo>
                      <a:pt x="63" y="646"/>
                    </a:lnTo>
                    <a:lnTo>
                      <a:pt x="65" y="635"/>
                    </a:lnTo>
                    <a:lnTo>
                      <a:pt x="67" y="627"/>
                    </a:lnTo>
                    <a:lnTo>
                      <a:pt x="67" y="618"/>
                    </a:lnTo>
                    <a:lnTo>
                      <a:pt x="68" y="608"/>
                    </a:lnTo>
                    <a:lnTo>
                      <a:pt x="70" y="600"/>
                    </a:lnTo>
                    <a:lnTo>
                      <a:pt x="72" y="593"/>
                    </a:lnTo>
                    <a:lnTo>
                      <a:pt x="72" y="583"/>
                    </a:lnTo>
                    <a:lnTo>
                      <a:pt x="74" y="578"/>
                    </a:lnTo>
                    <a:lnTo>
                      <a:pt x="74" y="570"/>
                    </a:lnTo>
                    <a:lnTo>
                      <a:pt x="76" y="564"/>
                    </a:lnTo>
                    <a:lnTo>
                      <a:pt x="76" y="559"/>
                    </a:lnTo>
                    <a:lnTo>
                      <a:pt x="78" y="553"/>
                    </a:lnTo>
                    <a:lnTo>
                      <a:pt x="78" y="547"/>
                    </a:lnTo>
                    <a:lnTo>
                      <a:pt x="80" y="545"/>
                    </a:lnTo>
                    <a:lnTo>
                      <a:pt x="80" y="540"/>
                    </a:lnTo>
                    <a:lnTo>
                      <a:pt x="80" y="534"/>
                    </a:lnTo>
                    <a:lnTo>
                      <a:pt x="80" y="528"/>
                    </a:lnTo>
                    <a:lnTo>
                      <a:pt x="82" y="524"/>
                    </a:lnTo>
                    <a:lnTo>
                      <a:pt x="82" y="517"/>
                    </a:lnTo>
                    <a:lnTo>
                      <a:pt x="84" y="511"/>
                    </a:lnTo>
                    <a:lnTo>
                      <a:pt x="86" y="505"/>
                    </a:lnTo>
                    <a:lnTo>
                      <a:pt x="87" y="498"/>
                    </a:lnTo>
                    <a:lnTo>
                      <a:pt x="87" y="490"/>
                    </a:lnTo>
                    <a:lnTo>
                      <a:pt x="89" y="483"/>
                    </a:lnTo>
                    <a:lnTo>
                      <a:pt x="91" y="473"/>
                    </a:lnTo>
                    <a:lnTo>
                      <a:pt x="93" y="465"/>
                    </a:lnTo>
                    <a:lnTo>
                      <a:pt x="95" y="458"/>
                    </a:lnTo>
                    <a:lnTo>
                      <a:pt x="97" y="448"/>
                    </a:lnTo>
                    <a:lnTo>
                      <a:pt x="99" y="441"/>
                    </a:lnTo>
                    <a:lnTo>
                      <a:pt x="103" y="431"/>
                    </a:lnTo>
                    <a:lnTo>
                      <a:pt x="105" y="422"/>
                    </a:lnTo>
                    <a:lnTo>
                      <a:pt x="106" y="412"/>
                    </a:lnTo>
                    <a:lnTo>
                      <a:pt x="108" y="403"/>
                    </a:lnTo>
                    <a:lnTo>
                      <a:pt x="110" y="393"/>
                    </a:lnTo>
                    <a:lnTo>
                      <a:pt x="112" y="382"/>
                    </a:lnTo>
                    <a:lnTo>
                      <a:pt x="116" y="372"/>
                    </a:lnTo>
                    <a:lnTo>
                      <a:pt x="118" y="361"/>
                    </a:lnTo>
                    <a:lnTo>
                      <a:pt x="122" y="351"/>
                    </a:lnTo>
                    <a:lnTo>
                      <a:pt x="124" y="342"/>
                    </a:lnTo>
                    <a:lnTo>
                      <a:pt x="126" y="330"/>
                    </a:lnTo>
                    <a:lnTo>
                      <a:pt x="129" y="321"/>
                    </a:lnTo>
                    <a:lnTo>
                      <a:pt x="131" y="311"/>
                    </a:lnTo>
                    <a:lnTo>
                      <a:pt x="135" y="300"/>
                    </a:lnTo>
                    <a:lnTo>
                      <a:pt x="137" y="291"/>
                    </a:lnTo>
                    <a:lnTo>
                      <a:pt x="141" y="279"/>
                    </a:lnTo>
                    <a:lnTo>
                      <a:pt x="143" y="270"/>
                    </a:lnTo>
                    <a:lnTo>
                      <a:pt x="145" y="258"/>
                    </a:lnTo>
                    <a:lnTo>
                      <a:pt x="148" y="249"/>
                    </a:lnTo>
                    <a:lnTo>
                      <a:pt x="150" y="239"/>
                    </a:lnTo>
                    <a:lnTo>
                      <a:pt x="152" y="230"/>
                    </a:lnTo>
                    <a:lnTo>
                      <a:pt x="154" y="218"/>
                    </a:lnTo>
                    <a:lnTo>
                      <a:pt x="158" y="209"/>
                    </a:lnTo>
                    <a:lnTo>
                      <a:pt x="160" y="199"/>
                    </a:lnTo>
                    <a:lnTo>
                      <a:pt x="164" y="192"/>
                    </a:lnTo>
                    <a:lnTo>
                      <a:pt x="165" y="182"/>
                    </a:lnTo>
                    <a:lnTo>
                      <a:pt x="167" y="173"/>
                    </a:lnTo>
                    <a:lnTo>
                      <a:pt x="169" y="163"/>
                    </a:lnTo>
                    <a:lnTo>
                      <a:pt x="171" y="156"/>
                    </a:lnTo>
                    <a:lnTo>
                      <a:pt x="173" y="146"/>
                    </a:lnTo>
                    <a:lnTo>
                      <a:pt x="177" y="138"/>
                    </a:lnTo>
                    <a:lnTo>
                      <a:pt x="179" y="131"/>
                    </a:lnTo>
                    <a:lnTo>
                      <a:pt x="181" y="123"/>
                    </a:lnTo>
                    <a:lnTo>
                      <a:pt x="183" y="116"/>
                    </a:lnTo>
                    <a:lnTo>
                      <a:pt x="184" y="110"/>
                    </a:lnTo>
                    <a:lnTo>
                      <a:pt x="186" y="102"/>
                    </a:lnTo>
                    <a:lnTo>
                      <a:pt x="188" y="97"/>
                    </a:lnTo>
                    <a:lnTo>
                      <a:pt x="188" y="91"/>
                    </a:lnTo>
                    <a:lnTo>
                      <a:pt x="190" y="85"/>
                    </a:lnTo>
                    <a:lnTo>
                      <a:pt x="192" y="81"/>
                    </a:lnTo>
                    <a:lnTo>
                      <a:pt x="194" y="78"/>
                    </a:lnTo>
                    <a:lnTo>
                      <a:pt x="194" y="70"/>
                    </a:lnTo>
                    <a:lnTo>
                      <a:pt x="196" y="66"/>
                    </a:lnTo>
                    <a:lnTo>
                      <a:pt x="198" y="62"/>
                    </a:lnTo>
                    <a:close/>
                  </a:path>
                </a:pathLst>
              </a:custGeom>
              <a:solidFill>
                <a:srgbClr val="EBFA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13" name="Freeform 25"/>
              <p:cNvSpPr>
                <a:spLocks/>
              </p:cNvSpPr>
              <p:nvPr/>
            </p:nvSpPr>
            <p:spPr bwMode="auto">
              <a:xfrm>
                <a:off x="1674813" y="4186238"/>
                <a:ext cx="901700" cy="698500"/>
              </a:xfrm>
              <a:custGeom>
                <a:avLst/>
                <a:gdLst>
                  <a:gd name="T0" fmla="*/ 2147483647 w 1135"/>
                  <a:gd name="T1" fmla="*/ 2013928483 h 878"/>
                  <a:gd name="T2" fmla="*/ 2147483647 w 1135"/>
                  <a:gd name="T3" fmla="*/ 2147483647 h 878"/>
                  <a:gd name="T4" fmla="*/ 2147483647 w 1135"/>
                  <a:gd name="T5" fmla="*/ 2147483647 h 878"/>
                  <a:gd name="T6" fmla="*/ 2147483647 w 1135"/>
                  <a:gd name="T7" fmla="*/ 2147483647 h 878"/>
                  <a:gd name="T8" fmla="*/ 2147483647 w 1135"/>
                  <a:gd name="T9" fmla="*/ 2147483647 h 878"/>
                  <a:gd name="T10" fmla="*/ 2147483647 w 1135"/>
                  <a:gd name="T11" fmla="*/ 2147483647 h 878"/>
                  <a:gd name="T12" fmla="*/ 2147483647 w 1135"/>
                  <a:gd name="T13" fmla="*/ 2147483647 h 878"/>
                  <a:gd name="T14" fmla="*/ 2147483647 w 1135"/>
                  <a:gd name="T15" fmla="*/ 2147483647 h 878"/>
                  <a:gd name="T16" fmla="*/ 2147483647 w 1135"/>
                  <a:gd name="T17" fmla="*/ 2147483647 h 878"/>
                  <a:gd name="T18" fmla="*/ 2147483647 w 1135"/>
                  <a:gd name="T19" fmla="*/ 2147483647 h 878"/>
                  <a:gd name="T20" fmla="*/ 2147483647 w 1135"/>
                  <a:gd name="T21" fmla="*/ 2147483647 h 878"/>
                  <a:gd name="T22" fmla="*/ 2147483647 w 1135"/>
                  <a:gd name="T23" fmla="*/ 2147483647 h 878"/>
                  <a:gd name="T24" fmla="*/ 2147483647 w 1135"/>
                  <a:gd name="T25" fmla="*/ 2147483647 h 878"/>
                  <a:gd name="T26" fmla="*/ 2147483647 w 1135"/>
                  <a:gd name="T27" fmla="*/ 2147483647 h 878"/>
                  <a:gd name="T28" fmla="*/ 2147483647 w 1135"/>
                  <a:gd name="T29" fmla="*/ 2147483647 h 878"/>
                  <a:gd name="T30" fmla="*/ 2147483647 w 1135"/>
                  <a:gd name="T31" fmla="*/ 2147483647 h 878"/>
                  <a:gd name="T32" fmla="*/ 2147483647 w 1135"/>
                  <a:gd name="T33" fmla="*/ 2147483647 h 878"/>
                  <a:gd name="T34" fmla="*/ 2147483647 w 1135"/>
                  <a:gd name="T35" fmla="*/ 2147483647 h 878"/>
                  <a:gd name="T36" fmla="*/ 2147483647 w 1135"/>
                  <a:gd name="T37" fmla="*/ 2147483647 h 878"/>
                  <a:gd name="T38" fmla="*/ 2147483647 w 1135"/>
                  <a:gd name="T39" fmla="*/ 2147483647 h 878"/>
                  <a:gd name="T40" fmla="*/ 2147483647 w 1135"/>
                  <a:gd name="T41" fmla="*/ 2147483647 h 878"/>
                  <a:gd name="T42" fmla="*/ 2147483647 w 1135"/>
                  <a:gd name="T43" fmla="*/ 2147483647 h 878"/>
                  <a:gd name="T44" fmla="*/ 2147483647 w 1135"/>
                  <a:gd name="T45" fmla="*/ 2147483647 h 878"/>
                  <a:gd name="T46" fmla="*/ 2147483647 w 1135"/>
                  <a:gd name="T47" fmla="*/ 2147483647 h 878"/>
                  <a:gd name="T48" fmla="*/ 2147483647 w 1135"/>
                  <a:gd name="T49" fmla="*/ 2147483647 h 878"/>
                  <a:gd name="T50" fmla="*/ 2147483647 w 1135"/>
                  <a:gd name="T51" fmla="*/ 2147483647 h 878"/>
                  <a:gd name="T52" fmla="*/ 2147483647 w 1135"/>
                  <a:gd name="T53" fmla="*/ 2147483647 h 878"/>
                  <a:gd name="T54" fmla="*/ 2147483647 w 1135"/>
                  <a:gd name="T55" fmla="*/ 2147483647 h 878"/>
                  <a:gd name="T56" fmla="*/ 2147483647 w 1135"/>
                  <a:gd name="T57" fmla="*/ 2147483647 h 878"/>
                  <a:gd name="T58" fmla="*/ 2147483647 w 1135"/>
                  <a:gd name="T59" fmla="*/ 2147483647 h 878"/>
                  <a:gd name="T60" fmla="*/ 2147483647 w 1135"/>
                  <a:gd name="T61" fmla="*/ 2147483647 h 878"/>
                  <a:gd name="T62" fmla="*/ 2147483647 w 1135"/>
                  <a:gd name="T63" fmla="*/ 2147483647 h 878"/>
                  <a:gd name="T64" fmla="*/ 2147483647 w 1135"/>
                  <a:gd name="T65" fmla="*/ 2147483647 h 878"/>
                  <a:gd name="T66" fmla="*/ 2147483647 w 1135"/>
                  <a:gd name="T67" fmla="*/ 2147483647 h 878"/>
                  <a:gd name="T68" fmla="*/ 2147483647 w 1135"/>
                  <a:gd name="T69" fmla="*/ 2147483647 h 878"/>
                  <a:gd name="T70" fmla="*/ 2147483647 w 1135"/>
                  <a:gd name="T71" fmla="*/ 2147483647 h 878"/>
                  <a:gd name="T72" fmla="*/ 2147483647 w 1135"/>
                  <a:gd name="T73" fmla="*/ 2147483647 h 878"/>
                  <a:gd name="T74" fmla="*/ 2147483647 w 1135"/>
                  <a:gd name="T75" fmla="*/ 2147483647 h 878"/>
                  <a:gd name="T76" fmla="*/ 2147483647 w 1135"/>
                  <a:gd name="T77" fmla="*/ 2147483647 h 878"/>
                  <a:gd name="T78" fmla="*/ 2147483647 w 1135"/>
                  <a:gd name="T79" fmla="*/ 2147483647 h 878"/>
                  <a:gd name="T80" fmla="*/ 2147483647 w 1135"/>
                  <a:gd name="T81" fmla="*/ 2147483647 h 878"/>
                  <a:gd name="T82" fmla="*/ 2147483647 w 1135"/>
                  <a:gd name="T83" fmla="*/ 2147483647 h 878"/>
                  <a:gd name="T84" fmla="*/ 2147483647 w 1135"/>
                  <a:gd name="T85" fmla="*/ 2147483647 h 878"/>
                  <a:gd name="T86" fmla="*/ 2147483647 w 1135"/>
                  <a:gd name="T87" fmla="*/ 2147483647 h 878"/>
                  <a:gd name="T88" fmla="*/ 2147483647 w 1135"/>
                  <a:gd name="T89" fmla="*/ 2147483647 h 878"/>
                  <a:gd name="T90" fmla="*/ 2147483647 w 1135"/>
                  <a:gd name="T91" fmla="*/ 2147483647 h 878"/>
                  <a:gd name="T92" fmla="*/ 2147483647 w 1135"/>
                  <a:gd name="T93" fmla="*/ 2147483647 h 878"/>
                  <a:gd name="T94" fmla="*/ 2147483647 w 1135"/>
                  <a:gd name="T95" fmla="*/ 2147483647 h 878"/>
                  <a:gd name="T96" fmla="*/ 2147483647 w 1135"/>
                  <a:gd name="T97" fmla="*/ 2147483647 h 878"/>
                  <a:gd name="T98" fmla="*/ 2147483647 w 1135"/>
                  <a:gd name="T99" fmla="*/ 2147483647 h 878"/>
                  <a:gd name="T100" fmla="*/ 2147483647 w 1135"/>
                  <a:gd name="T101" fmla="*/ 2147483647 h 878"/>
                  <a:gd name="T102" fmla="*/ 2147483647 w 1135"/>
                  <a:gd name="T103" fmla="*/ 2147483647 h 878"/>
                  <a:gd name="T104" fmla="*/ 2147483647 w 1135"/>
                  <a:gd name="T105" fmla="*/ 2147483647 h 878"/>
                  <a:gd name="T106" fmla="*/ 2147483647 w 1135"/>
                  <a:gd name="T107" fmla="*/ 2147483647 h 878"/>
                  <a:gd name="T108" fmla="*/ 2147483647 w 1135"/>
                  <a:gd name="T109" fmla="*/ 2147483647 h 878"/>
                  <a:gd name="T110" fmla="*/ 2147483647 w 1135"/>
                  <a:gd name="T111" fmla="*/ 0 h 8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35"/>
                  <a:gd name="T169" fmla="*/ 0 h 878"/>
                  <a:gd name="T170" fmla="*/ 1135 w 1135"/>
                  <a:gd name="T171" fmla="*/ 878 h 8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35" h="878">
                    <a:moveTo>
                      <a:pt x="141" y="0"/>
                    </a:moveTo>
                    <a:lnTo>
                      <a:pt x="143" y="0"/>
                    </a:lnTo>
                    <a:lnTo>
                      <a:pt x="150" y="2"/>
                    </a:lnTo>
                    <a:lnTo>
                      <a:pt x="156" y="4"/>
                    </a:lnTo>
                    <a:lnTo>
                      <a:pt x="163" y="5"/>
                    </a:lnTo>
                    <a:lnTo>
                      <a:pt x="171" y="7"/>
                    </a:lnTo>
                    <a:lnTo>
                      <a:pt x="181" y="9"/>
                    </a:lnTo>
                    <a:lnTo>
                      <a:pt x="186" y="11"/>
                    </a:lnTo>
                    <a:lnTo>
                      <a:pt x="192" y="13"/>
                    </a:lnTo>
                    <a:lnTo>
                      <a:pt x="198" y="15"/>
                    </a:lnTo>
                    <a:lnTo>
                      <a:pt x="203" y="17"/>
                    </a:lnTo>
                    <a:lnTo>
                      <a:pt x="209" y="17"/>
                    </a:lnTo>
                    <a:lnTo>
                      <a:pt x="217" y="19"/>
                    </a:lnTo>
                    <a:lnTo>
                      <a:pt x="224" y="21"/>
                    </a:lnTo>
                    <a:lnTo>
                      <a:pt x="232" y="23"/>
                    </a:lnTo>
                    <a:lnTo>
                      <a:pt x="238" y="24"/>
                    </a:lnTo>
                    <a:lnTo>
                      <a:pt x="245" y="26"/>
                    </a:lnTo>
                    <a:lnTo>
                      <a:pt x="251" y="26"/>
                    </a:lnTo>
                    <a:lnTo>
                      <a:pt x="260" y="30"/>
                    </a:lnTo>
                    <a:lnTo>
                      <a:pt x="268" y="32"/>
                    </a:lnTo>
                    <a:lnTo>
                      <a:pt x="278" y="34"/>
                    </a:lnTo>
                    <a:lnTo>
                      <a:pt x="285" y="36"/>
                    </a:lnTo>
                    <a:lnTo>
                      <a:pt x="295" y="40"/>
                    </a:lnTo>
                    <a:lnTo>
                      <a:pt x="302" y="40"/>
                    </a:lnTo>
                    <a:lnTo>
                      <a:pt x="312" y="42"/>
                    </a:lnTo>
                    <a:lnTo>
                      <a:pt x="319" y="43"/>
                    </a:lnTo>
                    <a:lnTo>
                      <a:pt x="331" y="47"/>
                    </a:lnTo>
                    <a:lnTo>
                      <a:pt x="338" y="49"/>
                    </a:lnTo>
                    <a:lnTo>
                      <a:pt x="350" y="51"/>
                    </a:lnTo>
                    <a:lnTo>
                      <a:pt x="359" y="53"/>
                    </a:lnTo>
                    <a:lnTo>
                      <a:pt x="369" y="55"/>
                    </a:lnTo>
                    <a:lnTo>
                      <a:pt x="378" y="57"/>
                    </a:lnTo>
                    <a:lnTo>
                      <a:pt x="390" y="59"/>
                    </a:lnTo>
                    <a:lnTo>
                      <a:pt x="399" y="61"/>
                    </a:lnTo>
                    <a:lnTo>
                      <a:pt x="411" y="64"/>
                    </a:lnTo>
                    <a:lnTo>
                      <a:pt x="420" y="66"/>
                    </a:lnTo>
                    <a:lnTo>
                      <a:pt x="432" y="68"/>
                    </a:lnTo>
                    <a:lnTo>
                      <a:pt x="443" y="70"/>
                    </a:lnTo>
                    <a:lnTo>
                      <a:pt x="455" y="72"/>
                    </a:lnTo>
                    <a:lnTo>
                      <a:pt x="464" y="74"/>
                    </a:lnTo>
                    <a:lnTo>
                      <a:pt x="475" y="76"/>
                    </a:lnTo>
                    <a:lnTo>
                      <a:pt x="487" y="78"/>
                    </a:lnTo>
                    <a:lnTo>
                      <a:pt x="498" y="80"/>
                    </a:lnTo>
                    <a:lnTo>
                      <a:pt x="510" y="81"/>
                    </a:lnTo>
                    <a:lnTo>
                      <a:pt x="521" y="83"/>
                    </a:lnTo>
                    <a:lnTo>
                      <a:pt x="532" y="85"/>
                    </a:lnTo>
                    <a:lnTo>
                      <a:pt x="544" y="89"/>
                    </a:lnTo>
                    <a:lnTo>
                      <a:pt x="555" y="89"/>
                    </a:lnTo>
                    <a:lnTo>
                      <a:pt x="567" y="91"/>
                    </a:lnTo>
                    <a:lnTo>
                      <a:pt x="578" y="93"/>
                    </a:lnTo>
                    <a:lnTo>
                      <a:pt x="591" y="95"/>
                    </a:lnTo>
                    <a:lnTo>
                      <a:pt x="603" y="97"/>
                    </a:lnTo>
                    <a:lnTo>
                      <a:pt x="614" y="99"/>
                    </a:lnTo>
                    <a:lnTo>
                      <a:pt x="626" y="100"/>
                    </a:lnTo>
                    <a:lnTo>
                      <a:pt x="639" y="102"/>
                    </a:lnTo>
                    <a:lnTo>
                      <a:pt x="650" y="102"/>
                    </a:lnTo>
                    <a:lnTo>
                      <a:pt x="662" y="104"/>
                    </a:lnTo>
                    <a:lnTo>
                      <a:pt x="673" y="104"/>
                    </a:lnTo>
                    <a:lnTo>
                      <a:pt x="685" y="106"/>
                    </a:lnTo>
                    <a:lnTo>
                      <a:pt x="696" y="106"/>
                    </a:lnTo>
                    <a:lnTo>
                      <a:pt x="707" y="108"/>
                    </a:lnTo>
                    <a:lnTo>
                      <a:pt x="719" y="108"/>
                    </a:lnTo>
                    <a:lnTo>
                      <a:pt x="730" y="110"/>
                    </a:lnTo>
                    <a:lnTo>
                      <a:pt x="742" y="110"/>
                    </a:lnTo>
                    <a:lnTo>
                      <a:pt x="753" y="112"/>
                    </a:lnTo>
                    <a:lnTo>
                      <a:pt x="765" y="112"/>
                    </a:lnTo>
                    <a:lnTo>
                      <a:pt x="776" y="114"/>
                    </a:lnTo>
                    <a:lnTo>
                      <a:pt x="785" y="114"/>
                    </a:lnTo>
                    <a:lnTo>
                      <a:pt x="797" y="116"/>
                    </a:lnTo>
                    <a:lnTo>
                      <a:pt x="808" y="116"/>
                    </a:lnTo>
                    <a:lnTo>
                      <a:pt x="820" y="118"/>
                    </a:lnTo>
                    <a:lnTo>
                      <a:pt x="831" y="118"/>
                    </a:lnTo>
                    <a:lnTo>
                      <a:pt x="841" y="118"/>
                    </a:lnTo>
                    <a:lnTo>
                      <a:pt x="852" y="118"/>
                    </a:lnTo>
                    <a:lnTo>
                      <a:pt x="862" y="120"/>
                    </a:lnTo>
                    <a:lnTo>
                      <a:pt x="873" y="120"/>
                    </a:lnTo>
                    <a:lnTo>
                      <a:pt x="882" y="120"/>
                    </a:lnTo>
                    <a:lnTo>
                      <a:pt x="894" y="120"/>
                    </a:lnTo>
                    <a:lnTo>
                      <a:pt x="903" y="121"/>
                    </a:lnTo>
                    <a:lnTo>
                      <a:pt x="913" y="121"/>
                    </a:lnTo>
                    <a:lnTo>
                      <a:pt x="922" y="121"/>
                    </a:lnTo>
                    <a:lnTo>
                      <a:pt x="932" y="121"/>
                    </a:lnTo>
                    <a:lnTo>
                      <a:pt x="941" y="121"/>
                    </a:lnTo>
                    <a:lnTo>
                      <a:pt x="951" y="121"/>
                    </a:lnTo>
                    <a:lnTo>
                      <a:pt x="960" y="123"/>
                    </a:lnTo>
                    <a:lnTo>
                      <a:pt x="970" y="123"/>
                    </a:lnTo>
                    <a:lnTo>
                      <a:pt x="979" y="123"/>
                    </a:lnTo>
                    <a:lnTo>
                      <a:pt x="987" y="123"/>
                    </a:lnTo>
                    <a:lnTo>
                      <a:pt x="995" y="123"/>
                    </a:lnTo>
                    <a:lnTo>
                      <a:pt x="1002" y="123"/>
                    </a:lnTo>
                    <a:lnTo>
                      <a:pt x="1012" y="123"/>
                    </a:lnTo>
                    <a:lnTo>
                      <a:pt x="1019" y="123"/>
                    </a:lnTo>
                    <a:lnTo>
                      <a:pt x="1027" y="123"/>
                    </a:lnTo>
                    <a:lnTo>
                      <a:pt x="1035" y="123"/>
                    </a:lnTo>
                    <a:lnTo>
                      <a:pt x="1042" y="123"/>
                    </a:lnTo>
                    <a:lnTo>
                      <a:pt x="1048" y="123"/>
                    </a:lnTo>
                    <a:lnTo>
                      <a:pt x="1056" y="123"/>
                    </a:lnTo>
                    <a:lnTo>
                      <a:pt x="1061" y="123"/>
                    </a:lnTo>
                    <a:lnTo>
                      <a:pt x="1069" y="123"/>
                    </a:lnTo>
                    <a:lnTo>
                      <a:pt x="1075" y="123"/>
                    </a:lnTo>
                    <a:lnTo>
                      <a:pt x="1080" y="123"/>
                    </a:lnTo>
                    <a:lnTo>
                      <a:pt x="1086" y="123"/>
                    </a:lnTo>
                    <a:lnTo>
                      <a:pt x="1092" y="123"/>
                    </a:lnTo>
                    <a:lnTo>
                      <a:pt x="1099" y="123"/>
                    </a:lnTo>
                    <a:lnTo>
                      <a:pt x="1109" y="123"/>
                    </a:lnTo>
                    <a:lnTo>
                      <a:pt x="1116" y="123"/>
                    </a:lnTo>
                    <a:lnTo>
                      <a:pt x="1122" y="123"/>
                    </a:lnTo>
                    <a:lnTo>
                      <a:pt x="1128" y="123"/>
                    </a:lnTo>
                    <a:lnTo>
                      <a:pt x="1132" y="123"/>
                    </a:lnTo>
                    <a:lnTo>
                      <a:pt x="1134" y="123"/>
                    </a:lnTo>
                    <a:lnTo>
                      <a:pt x="1135" y="123"/>
                    </a:lnTo>
                    <a:lnTo>
                      <a:pt x="1012" y="844"/>
                    </a:lnTo>
                    <a:lnTo>
                      <a:pt x="1010" y="844"/>
                    </a:lnTo>
                    <a:lnTo>
                      <a:pt x="1008" y="844"/>
                    </a:lnTo>
                    <a:lnTo>
                      <a:pt x="1004" y="844"/>
                    </a:lnTo>
                    <a:lnTo>
                      <a:pt x="998" y="846"/>
                    </a:lnTo>
                    <a:lnTo>
                      <a:pt x="993" y="846"/>
                    </a:lnTo>
                    <a:lnTo>
                      <a:pt x="985" y="848"/>
                    </a:lnTo>
                    <a:lnTo>
                      <a:pt x="976" y="850"/>
                    </a:lnTo>
                    <a:lnTo>
                      <a:pt x="966" y="852"/>
                    </a:lnTo>
                    <a:lnTo>
                      <a:pt x="959" y="852"/>
                    </a:lnTo>
                    <a:lnTo>
                      <a:pt x="953" y="854"/>
                    </a:lnTo>
                    <a:lnTo>
                      <a:pt x="947" y="854"/>
                    </a:lnTo>
                    <a:lnTo>
                      <a:pt x="941" y="855"/>
                    </a:lnTo>
                    <a:lnTo>
                      <a:pt x="934" y="855"/>
                    </a:lnTo>
                    <a:lnTo>
                      <a:pt x="926" y="857"/>
                    </a:lnTo>
                    <a:lnTo>
                      <a:pt x="920" y="857"/>
                    </a:lnTo>
                    <a:lnTo>
                      <a:pt x="913" y="859"/>
                    </a:lnTo>
                    <a:lnTo>
                      <a:pt x="905" y="859"/>
                    </a:lnTo>
                    <a:lnTo>
                      <a:pt x="898" y="861"/>
                    </a:lnTo>
                    <a:lnTo>
                      <a:pt x="890" y="861"/>
                    </a:lnTo>
                    <a:lnTo>
                      <a:pt x="882" y="863"/>
                    </a:lnTo>
                    <a:lnTo>
                      <a:pt x="873" y="865"/>
                    </a:lnTo>
                    <a:lnTo>
                      <a:pt x="865" y="865"/>
                    </a:lnTo>
                    <a:lnTo>
                      <a:pt x="856" y="867"/>
                    </a:lnTo>
                    <a:lnTo>
                      <a:pt x="848" y="869"/>
                    </a:lnTo>
                    <a:lnTo>
                      <a:pt x="837" y="869"/>
                    </a:lnTo>
                    <a:lnTo>
                      <a:pt x="827" y="869"/>
                    </a:lnTo>
                    <a:lnTo>
                      <a:pt x="818" y="871"/>
                    </a:lnTo>
                    <a:lnTo>
                      <a:pt x="808" y="871"/>
                    </a:lnTo>
                    <a:lnTo>
                      <a:pt x="799" y="871"/>
                    </a:lnTo>
                    <a:lnTo>
                      <a:pt x="789" y="873"/>
                    </a:lnTo>
                    <a:lnTo>
                      <a:pt x="778" y="873"/>
                    </a:lnTo>
                    <a:lnTo>
                      <a:pt x="768" y="874"/>
                    </a:lnTo>
                    <a:lnTo>
                      <a:pt x="757" y="874"/>
                    </a:lnTo>
                    <a:lnTo>
                      <a:pt x="747" y="876"/>
                    </a:lnTo>
                    <a:lnTo>
                      <a:pt x="736" y="876"/>
                    </a:lnTo>
                    <a:lnTo>
                      <a:pt x="726" y="876"/>
                    </a:lnTo>
                    <a:lnTo>
                      <a:pt x="715" y="876"/>
                    </a:lnTo>
                    <a:lnTo>
                      <a:pt x="704" y="878"/>
                    </a:lnTo>
                    <a:lnTo>
                      <a:pt x="692" y="878"/>
                    </a:lnTo>
                    <a:lnTo>
                      <a:pt x="683" y="878"/>
                    </a:lnTo>
                    <a:lnTo>
                      <a:pt x="669" y="878"/>
                    </a:lnTo>
                    <a:lnTo>
                      <a:pt x="658" y="878"/>
                    </a:lnTo>
                    <a:lnTo>
                      <a:pt x="647" y="878"/>
                    </a:lnTo>
                    <a:lnTo>
                      <a:pt x="635" y="878"/>
                    </a:lnTo>
                    <a:lnTo>
                      <a:pt x="624" y="878"/>
                    </a:lnTo>
                    <a:lnTo>
                      <a:pt x="612" y="878"/>
                    </a:lnTo>
                    <a:lnTo>
                      <a:pt x="601" y="878"/>
                    </a:lnTo>
                    <a:lnTo>
                      <a:pt x="590" y="878"/>
                    </a:lnTo>
                    <a:lnTo>
                      <a:pt x="576" y="878"/>
                    </a:lnTo>
                    <a:lnTo>
                      <a:pt x="565" y="876"/>
                    </a:lnTo>
                    <a:lnTo>
                      <a:pt x="553" y="876"/>
                    </a:lnTo>
                    <a:lnTo>
                      <a:pt x="542" y="876"/>
                    </a:lnTo>
                    <a:lnTo>
                      <a:pt x="529" y="874"/>
                    </a:lnTo>
                    <a:lnTo>
                      <a:pt x="517" y="874"/>
                    </a:lnTo>
                    <a:lnTo>
                      <a:pt x="506" y="873"/>
                    </a:lnTo>
                    <a:lnTo>
                      <a:pt x="494" y="873"/>
                    </a:lnTo>
                    <a:lnTo>
                      <a:pt x="483" y="871"/>
                    </a:lnTo>
                    <a:lnTo>
                      <a:pt x="470" y="869"/>
                    </a:lnTo>
                    <a:lnTo>
                      <a:pt x="458" y="867"/>
                    </a:lnTo>
                    <a:lnTo>
                      <a:pt x="447" y="865"/>
                    </a:lnTo>
                    <a:lnTo>
                      <a:pt x="434" y="863"/>
                    </a:lnTo>
                    <a:lnTo>
                      <a:pt x="422" y="861"/>
                    </a:lnTo>
                    <a:lnTo>
                      <a:pt x="411" y="859"/>
                    </a:lnTo>
                    <a:lnTo>
                      <a:pt x="399" y="857"/>
                    </a:lnTo>
                    <a:lnTo>
                      <a:pt x="388" y="855"/>
                    </a:lnTo>
                    <a:lnTo>
                      <a:pt x="377" y="854"/>
                    </a:lnTo>
                    <a:lnTo>
                      <a:pt x="365" y="850"/>
                    </a:lnTo>
                    <a:lnTo>
                      <a:pt x="354" y="848"/>
                    </a:lnTo>
                    <a:lnTo>
                      <a:pt x="342" y="846"/>
                    </a:lnTo>
                    <a:lnTo>
                      <a:pt x="331" y="844"/>
                    </a:lnTo>
                    <a:lnTo>
                      <a:pt x="321" y="840"/>
                    </a:lnTo>
                    <a:lnTo>
                      <a:pt x="310" y="838"/>
                    </a:lnTo>
                    <a:lnTo>
                      <a:pt x="299" y="836"/>
                    </a:lnTo>
                    <a:lnTo>
                      <a:pt x="287" y="833"/>
                    </a:lnTo>
                    <a:lnTo>
                      <a:pt x="278" y="831"/>
                    </a:lnTo>
                    <a:lnTo>
                      <a:pt x="266" y="827"/>
                    </a:lnTo>
                    <a:lnTo>
                      <a:pt x="257" y="825"/>
                    </a:lnTo>
                    <a:lnTo>
                      <a:pt x="247" y="821"/>
                    </a:lnTo>
                    <a:lnTo>
                      <a:pt x="236" y="819"/>
                    </a:lnTo>
                    <a:lnTo>
                      <a:pt x="226" y="816"/>
                    </a:lnTo>
                    <a:lnTo>
                      <a:pt x="217" y="814"/>
                    </a:lnTo>
                    <a:lnTo>
                      <a:pt x="207" y="810"/>
                    </a:lnTo>
                    <a:lnTo>
                      <a:pt x="196" y="808"/>
                    </a:lnTo>
                    <a:lnTo>
                      <a:pt x="188" y="804"/>
                    </a:lnTo>
                    <a:lnTo>
                      <a:pt x="179" y="802"/>
                    </a:lnTo>
                    <a:lnTo>
                      <a:pt x="169" y="798"/>
                    </a:lnTo>
                    <a:lnTo>
                      <a:pt x="160" y="796"/>
                    </a:lnTo>
                    <a:lnTo>
                      <a:pt x="152" y="793"/>
                    </a:lnTo>
                    <a:lnTo>
                      <a:pt x="143" y="789"/>
                    </a:lnTo>
                    <a:lnTo>
                      <a:pt x="133" y="787"/>
                    </a:lnTo>
                    <a:lnTo>
                      <a:pt x="125" y="785"/>
                    </a:lnTo>
                    <a:lnTo>
                      <a:pt x="118" y="781"/>
                    </a:lnTo>
                    <a:lnTo>
                      <a:pt x="110" y="779"/>
                    </a:lnTo>
                    <a:lnTo>
                      <a:pt x="103" y="776"/>
                    </a:lnTo>
                    <a:lnTo>
                      <a:pt x="95" y="772"/>
                    </a:lnTo>
                    <a:lnTo>
                      <a:pt x="87" y="770"/>
                    </a:lnTo>
                    <a:lnTo>
                      <a:pt x="82" y="768"/>
                    </a:lnTo>
                    <a:lnTo>
                      <a:pt x="74" y="766"/>
                    </a:lnTo>
                    <a:lnTo>
                      <a:pt x="68" y="762"/>
                    </a:lnTo>
                    <a:lnTo>
                      <a:pt x="63" y="760"/>
                    </a:lnTo>
                    <a:lnTo>
                      <a:pt x="57" y="758"/>
                    </a:lnTo>
                    <a:lnTo>
                      <a:pt x="51" y="755"/>
                    </a:lnTo>
                    <a:lnTo>
                      <a:pt x="46" y="753"/>
                    </a:lnTo>
                    <a:lnTo>
                      <a:pt x="42" y="753"/>
                    </a:lnTo>
                    <a:lnTo>
                      <a:pt x="30" y="749"/>
                    </a:lnTo>
                    <a:lnTo>
                      <a:pt x="23" y="745"/>
                    </a:lnTo>
                    <a:lnTo>
                      <a:pt x="15" y="743"/>
                    </a:lnTo>
                    <a:lnTo>
                      <a:pt x="9" y="739"/>
                    </a:lnTo>
                    <a:lnTo>
                      <a:pt x="2" y="736"/>
                    </a:lnTo>
                    <a:lnTo>
                      <a:pt x="0" y="73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AFF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14" name="Freeform 26"/>
              <p:cNvSpPr>
                <a:spLocks/>
              </p:cNvSpPr>
              <p:nvPr/>
            </p:nvSpPr>
            <p:spPr bwMode="auto">
              <a:xfrm>
                <a:off x="1797051" y="3675063"/>
                <a:ext cx="822325" cy="160338"/>
              </a:xfrm>
              <a:custGeom>
                <a:avLst/>
                <a:gdLst>
                  <a:gd name="T0" fmla="*/ 2147483647 w 1037"/>
                  <a:gd name="T1" fmla="*/ 2147483647 h 202"/>
                  <a:gd name="T2" fmla="*/ 2147483647 w 1037"/>
                  <a:gd name="T3" fmla="*/ 2147483647 h 202"/>
                  <a:gd name="T4" fmla="*/ 2147483647 w 1037"/>
                  <a:gd name="T5" fmla="*/ 2147483647 h 202"/>
                  <a:gd name="T6" fmla="*/ 2147483647 w 1037"/>
                  <a:gd name="T7" fmla="*/ 2147483647 h 202"/>
                  <a:gd name="T8" fmla="*/ 2147483647 w 1037"/>
                  <a:gd name="T9" fmla="*/ 2147483647 h 202"/>
                  <a:gd name="T10" fmla="*/ 2147483647 w 1037"/>
                  <a:gd name="T11" fmla="*/ 2147483647 h 202"/>
                  <a:gd name="T12" fmla="*/ 2147483647 w 1037"/>
                  <a:gd name="T13" fmla="*/ 2147483647 h 202"/>
                  <a:gd name="T14" fmla="*/ 2147483647 w 1037"/>
                  <a:gd name="T15" fmla="*/ 2147483647 h 202"/>
                  <a:gd name="T16" fmla="*/ 2147483647 w 1037"/>
                  <a:gd name="T17" fmla="*/ 2147483647 h 202"/>
                  <a:gd name="T18" fmla="*/ 2147483647 w 1037"/>
                  <a:gd name="T19" fmla="*/ 2147483647 h 202"/>
                  <a:gd name="T20" fmla="*/ 2147483647 w 1037"/>
                  <a:gd name="T21" fmla="*/ 2000386602 h 202"/>
                  <a:gd name="T22" fmla="*/ 2147483647 w 1037"/>
                  <a:gd name="T23" fmla="*/ 1000508421 h 202"/>
                  <a:gd name="T24" fmla="*/ 2147483647 w 1037"/>
                  <a:gd name="T25" fmla="*/ 1000508421 h 202"/>
                  <a:gd name="T26" fmla="*/ 2147483647 w 1037"/>
                  <a:gd name="T27" fmla="*/ 0 h 202"/>
                  <a:gd name="T28" fmla="*/ 2147483647 w 1037"/>
                  <a:gd name="T29" fmla="*/ 1000508421 h 202"/>
                  <a:gd name="T30" fmla="*/ 2147483647 w 1037"/>
                  <a:gd name="T31" fmla="*/ 2000386602 h 202"/>
                  <a:gd name="T32" fmla="*/ 2147483647 w 1037"/>
                  <a:gd name="T33" fmla="*/ 2147483647 h 202"/>
                  <a:gd name="T34" fmla="*/ 2147483647 w 1037"/>
                  <a:gd name="T35" fmla="*/ 2147483647 h 202"/>
                  <a:gd name="T36" fmla="*/ 2147483647 w 1037"/>
                  <a:gd name="T37" fmla="*/ 2147483647 h 202"/>
                  <a:gd name="T38" fmla="*/ 2147483647 w 1037"/>
                  <a:gd name="T39" fmla="*/ 2147483647 h 202"/>
                  <a:gd name="T40" fmla="*/ 2147483647 w 1037"/>
                  <a:gd name="T41" fmla="*/ 2147483647 h 202"/>
                  <a:gd name="T42" fmla="*/ 2147483647 w 1037"/>
                  <a:gd name="T43" fmla="*/ 2147483647 h 202"/>
                  <a:gd name="T44" fmla="*/ 2147483647 w 1037"/>
                  <a:gd name="T45" fmla="*/ 2147483647 h 202"/>
                  <a:gd name="T46" fmla="*/ 2147483647 w 1037"/>
                  <a:gd name="T47" fmla="*/ 2147483647 h 202"/>
                  <a:gd name="T48" fmla="*/ 2147483647 w 1037"/>
                  <a:gd name="T49" fmla="*/ 2147483647 h 202"/>
                  <a:gd name="T50" fmla="*/ 2147483647 w 1037"/>
                  <a:gd name="T51" fmla="*/ 2147483647 h 202"/>
                  <a:gd name="T52" fmla="*/ 2147483647 w 1037"/>
                  <a:gd name="T53" fmla="*/ 2147483647 h 202"/>
                  <a:gd name="T54" fmla="*/ 2147483647 w 1037"/>
                  <a:gd name="T55" fmla="*/ 2147483647 h 202"/>
                  <a:gd name="T56" fmla="*/ 2147483647 w 1037"/>
                  <a:gd name="T57" fmla="*/ 2147483647 h 202"/>
                  <a:gd name="T58" fmla="*/ 2147483647 w 1037"/>
                  <a:gd name="T59" fmla="*/ 2147483647 h 202"/>
                  <a:gd name="T60" fmla="*/ 2147483647 w 1037"/>
                  <a:gd name="T61" fmla="*/ 2147483647 h 202"/>
                  <a:gd name="T62" fmla="*/ 2147483647 w 1037"/>
                  <a:gd name="T63" fmla="*/ 2147483647 h 202"/>
                  <a:gd name="T64" fmla="*/ 2147483647 w 1037"/>
                  <a:gd name="T65" fmla="*/ 2147483647 h 202"/>
                  <a:gd name="T66" fmla="*/ 2147483647 w 1037"/>
                  <a:gd name="T67" fmla="*/ 2147483647 h 202"/>
                  <a:gd name="T68" fmla="*/ 2147483647 w 1037"/>
                  <a:gd name="T69" fmla="*/ 2147483647 h 202"/>
                  <a:gd name="T70" fmla="*/ 2147483647 w 1037"/>
                  <a:gd name="T71" fmla="*/ 2147483647 h 202"/>
                  <a:gd name="T72" fmla="*/ 2147483647 w 1037"/>
                  <a:gd name="T73" fmla="*/ 2147483647 h 202"/>
                  <a:gd name="T74" fmla="*/ 2147483647 w 1037"/>
                  <a:gd name="T75" fmla="*/ 2147483647 h 202"/>
                  <a:gd name="T76" fmla="*/ 2147483647 w 1037"/>
                  <a:gd name="T77" fmla="*/ 2147483647 h 202"/>
                  <a:gd name="T78" fmla="*/ 2147483647 w 1037"/>
                  <a:gd name="T79" fmla="*/ 2147483647 h 202"/>
                  <a:gd name="T80" fmla="*/ 2147483647 w 1037"/>
                  <a:gd name="T81" fmla="*/ 2147483647 h 202"/>
                  <a:gd name="T82" fmla="*/ 2147483647 w 1037"/>
                  <a:gd name="T83" fmla="*/ 2147483647 h 202"/>
                  <a:gd name="T84" fmla="*/ 2147483647 w 1037"/>
                  <a:gd name="T85" fmla="*/ 2147483647 h 202"/>
                  <a:gd name="T86" fmla="*/ 2147483647 w 1037"/>
                  <a:gd name="T87" fmla="*/ 2147483647 h 202"/>
                  <a:gd name="T88" fmla="*/ 2147483647 w 1037"/>
                  <a:gd name="T89" fmla="*/ 2147483647 h 202"/>
                  <a:gd name="T90" fmla="*/ 2147483647 w 1037"/>
                  <a:gd name="T91" fmla="*/ 2147483647 h 202"/>
                  <a:gd name="T92" fmla="*/ 2147483647 w 1037"/>
                  <a:gd name="T93" fmla="*/ 2147483647 h 202"/>
                  <a:gd name="T94" fmla="*/ 2147483647 w 1037"/>
                  <a:gd name="T95" fmla="*/ 2147483647 h 202"/>
                  <a:gd name="T96" fmla="*/ 2147483647 w 1037"/>
                  <a:gd name="T97" fmla="*/ 2147483647 h 202"/>
                  <a:gd name="T98" fmla="*/ 2147483647 w 1037"/>
                  <a:gd name="T99" fmla="*/ 2147483647 h 202"/>
                  <a:gd name="T100" fmla="*/ 2147483647 w 1037"/>
                  <a:gd name="T101" fmla="*/ 2147483647 h 202"/>
                  <a:gd name="T102" fmla="*/ 2147483647 w 1037"/>
                  <a:gd name="T103" fmla="*/ 2147483647 h 202"/>
                  <a:gd name="T104" fmla="*/ 2147483647 w 1037"/>
                  <a:gd name="T105" fmla="*/ 2147483647 h 202"/>
                  <a:gd name="T106" fmla="*/ 0 w 1037"/>
                  <a:gd name="T107" fmla="*/ 2147483647 h 2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37"/>
                  <a:gd name="T163" fmla="*/ 0 h 202"/>
                  <a:gd name="T164" fmla="*/ 1037 w 1037"/>
                  <a:gd name="T165" fmla="*/ 202 h 20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37" h="202">
                    <a:moveTo>
                      <a:pt x="0" y="86"/>
                    </a:moveTo>
                    <a:lnTo>
                      <a:pt x="2" y="86"/>
                    </a:lnTo>
                    <a:lnTo>
                      <a:pt x="6" y="84"/>
                    </a:lnTo>
                    <a:lnTo>
                      <a:pt x="11" y="80"/>
                    </a:lnTo>
                    <a:lnTo>
                      <a:pt x="19" y="76"/>
                    </a:lnTo>
                    <a:lnTo>
                      <a:pt x="25" y="74"/>
                    </a:lnTo>
                    <a:lnTo>
                      <a:pt x="31" y="72"/>
                    </a:lnTo>
                    <a:lnTo>
                      <a:pt x="36" y="68"/>
                    </a:lnTo>
                    <a:lnTo>
                      <a:pt x="44" y="67"/>
                    </a:lnTo>
                    <a:lnTo>
                      <a:pt x="50" y="65"/>
                    </a:lnTo>
                    <a:lnTo>
                      <a:pt x="57" y="61"/>
                    </a:lnTo>
                    <a:lnTo>
                      <a:pt x="65" y="59"/>
                    </a:lnTo>
                    <a:lnTo>
                      <a:pt x="74" y="57"/>
                    </a:lnTo>
                    <a:lnTo>
                      <a:pt x="84" y="53"/>
                    </a:lnTo>
                    <a:lnTo>
                      <a:pt x="93" y="49"/>
                    </a:lnTo>
                    <a:lnTo>
                      <a:pt x="103" y="46"/>
                    </a:lnTo>
                    <a:lnTo>
                      <a:pt x="112" y="44"/>
                    </a:lnTo>
                    <a:lnTo>
                      <a:pt x="118" y="42"/>
                    </a:lnTo>
                    <a:lnTo>
                      <a:pt x="124" y="40"/>
                    </a:lnTo>
                    <a:lnTo>
                      <a:pt x="129" y="38"/>
                    </a:lnTo>
                    <a:lnTo>
                      <a:pt x="135" y="38"/>
                    </a:lnTo>
                    <a:lnTo>
                      <a:pt x="141" y="36"/>
                    </a:lnTo>
                    <a:lnTo>
                      <a:pt x="147" y="34"/>
                    </a:lnTo>
                    <a:lnTo>
                      <a:pt x="152" y="32"/>
                    </a:lnTo>
                    <a:lnTo>
                      <a:pt x="158" y="32"/>
                    </a:lnTo>
                    <a:lnTo>
                      <a:pt x="164" y="30"/>
                    </a:lnTo>
                    <a:lnTo>
                      <a:pt x="169" y="29"/>
                    </a:lnTo>
                    <a:lnTo>
                      <a:pt x="175" y="27"/>
                    </a:lnTo>
                    <a:lnTo>
                      <a:pt x="183" y="27"/>
                    </a:lnTo>
                    <a:lnTo>
                      <a:pt x="188" y="25"/>
                    </a:lnTo>
                    <a:lnTo>
                      <a:pt x="194" y="23"/>
                    </a:lnTo>
                    <a:lnTo>
                      <a:pt x="202" y="21"/>
                    </a:lnTo>
                    <a:lnTo>
                      <a:pt x="207" y="21"/>
                    </a:lnTo>
                    <a:lnTo>
                      <a:pt x="213" y="19"/>
                    </a:lnTo>
                    <a:lnTo>
                      <a:pt x="221" y="17"/>
                    </a:lnTo>
                    <a:lnTo>
                      <a:pt x="226" y="17"/>
                    </a:lnTo>
                    <a:lnTo>
                      <a:pt x="234" y="15"/>
                    </a:lnTo>
                    <a:lnTo>
                      <a:pt x="242" y="15"/>
                    </a:lnTo>
                    <a:lnTo>
                      <a:pt x="249" y="13"/>
                    </a:lnTo>
                    <a:lnTo>
                      <a:pt x="255" y="13"/>
                    </a:lnTo>
                    <a:lnTo>
                      <a:pt x="263" y="13"/>
                    </a:lnTo>
                    <a:lnTo>
                      <a:pt x="268" y="11"/>
                    </a:lnTo>
                    <a:lnTo>
                      <a:pt x="276" y="10"/>
                    </a:lnTo>
                    <a:lnTo>
                      <a:pt x="283" y="10"/>
                    </a:lnTo>
                    <a:lnTo>
                      <a:pt x="291" y="10"/>
                    </a:lnTo>
                    <a:lnTo>
                      <a:pt x="299" y="8"/>
                    </a:lnTo>
                    <a:lnTo>
                      <a:pt x="306" y="8"/>
                    </a:lnTo>
                    <a:lnTo>
                      <a:pt x="314" y="6"/>
                    </a:lnTo>
                    <a:lnTo>
                      <a:pt x="322" y="6"/>
                    </a:lnTo>
                    <a:lnTo>
                      <a:pt x="329" y="6"/>
                    </a:lnTo>
                    <a:lnTo>
                      <a:pt x="339" y="6"/>
                    </a:lnTo>
                    <a:lnTo>
                      <a:pt x="346" y="4"/>
                    </a:lnTo>
                    <a:lnTo>
                      <a:pt x="356" y="4"/>
                    </a:lnTo>
                    <a:lnTo>
                      <a:pt x="363" y="4"/>
                    </a:lnTo>
                    <a:lnTo>
                      <a:pt x="373" y="4"/>
                    </a:lnTo>
                    <a:lnTo>
                      <a:pt x="380" y="4"/>
                    </a:lnTo>
                    <a:lnTo>
                      <a:pt x="390" y="4"/>
                    </a:lnTo>
                    <a:lnTo>
                      <a:pt x="400" y="2"/>
                    </a:lnTo>
                    <a:lnTo>
                      <a:pt x="407" y="2"/>
                    </a:lnTo>
                    <a:lnTo>
                      <a:pt x="417" y="2"/>
                    </a:lnTo>
                    <a:lnTo>
                      <a:pt x="426" y="2"/>
                    </a:lnTo>
                    <a:lnTo>
                      <a:pt x="436" y="2"/>
                    </a:lnTo>
                    <a:lnTo>
                      <a:pt x="445" y="2"/>
                    </a:lnTo>
                    <a:lnTo>
                      <a:pt x="455" y="2"/>
                    </a:lnTo>
                    <a:lnTo>
                      <a:pt x="464" y="2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91" y="0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19" y="2"/>
                    </a:lnTo>
                    <a:lnTo>
                      <a:pt x="529" y="2"/>
                    </a:lnTo>
                    <a:lnTo>
                      <a:pt x="540" y="2"/>
                    </a:lnTo>
                    <a:lnTo>
                      <a:pt x="548" y="2"/>
                    </a:lnTo>
                    <a:lnTo>
                      <a:pt x="557" y="2"/>
                    </a:lnTo>
                    <a:lnTo>
                      <a:pt x="567" y="2"/>
                    </a:lnTo>
                    <a:lnTo>
                      <a:pt x="576" y="2"/>
                    </a:lnTo>
                    <a:lnTo>
                      <a:pt x="584" y="2"/>
                    </a:lnTo>
                    <a:lnTo>
                      <a:pt x="594" y="4"/>
                    </a:lnTo>
                    <a:lnTo>
                      <a:pt x="603" y="4"/>
                    </a:lnTo>
                    <a:lnTo>
                      <a:pt x="613" y="6"/>
                    </a:lnTo>
                    <a:lnTo>
                      <a:pt x="622" y="6"/>
                    </a:lnTo>
                    <a:lnTo>
                      <a:pt x="632" y="6"/>
                    </a:lnTo>
                    <a:lnTo>
                      <a:pt x="639" y="8"/>
                    </a:lnTo>
                    <a:lnTo>
                      <a:pt x="649" y="8"/>
                    </a:lnTo>
                    <a:lnTo>
                      <a:pt x="658" y="8"/>
                    </a:lnTo>
                    <a:lnTo>
                      <a:pt x="666" y="10"/>
                    </a:lnTo>
                    <a:lnTo>
                      <a:pt x="675" y="10"/>
                    </a:lnTo>
                    <a:lnTo>
                      <a:pt x="685" y="11"/>
                    </a:lnTo>
                    <a:lnTo>
                      <a:pt x="692" y="11"/>
                    </a:lnTo>
                    <a:lnTo>
                      <a:pt x="700" y="13"/>
                    </a:lnTo>
                    <a:lnTo>
                      <a:pt x="710" y="13"/>
                    </a:lnTo>
                    <a:lnTo>
                      <a:pt x="717" y="15"/>
                    </a:lnTo>
                    <a:lnTo>
                      <a:pt x="725" y="17"/>
                    </a:lnTo>
                    <a:lnTo>
                      <a:pt x="732" y="19"/>
                    </a:lnTo>
                    <a:lnTo>
                      <a:pt x="740" y="19"/>
                    </a:lnTo>
                    <a:lnTo>
                      <a:pt x="749" y="23"/>
                    </a:lnTo>
                    <a:lnTo>
                      <a:pt x="755" y="23"/>
                    </a:lnTo>
                    <a:lnTo>
                      <a:pt x="763" y="25"/>
                    </a:lnTo>
                    <a:lnTo>
                      <a:pt x="770" y="27"/>
                    </a:lnTo>
                    <a:lnTo>
                      <a:pt x="778" y="29"/>
                    </a:lnTo>
                    <a:lnTo>
                      <a:pt x="784" y="30"/>
                    </a:lnTo>
                    <a:lnTo>
                      <a:pt x="791" y="32"/>
                    </a:lnTo>
                    <a:lnTo>
                      <a:pt x="797" y="34"/>
                    </a:lnTo>
                    <a:lnTo>
                      <a:pt x="805" y="36"/>
                    </a:lnTo>
                    <a:lnTo>
                      <a:pt x="810" y="38"/>
                    </a:lnTo>
                    <a:lnTo>
                      <a:pt x="816" y="40"/>
                    </a:lnTo>
                    <a:lnTo>
                      <a:pt x="822" y="42"/>
                    </a:lnTo>
                    <a:lnTo>
                      <a:pt x="829" y="44"/>
                    </a:lnTo>
                    <a:lnTo>
                      <a:pt x="835" y="46"/>
                    </a:lnTo>
                    <a:lnTo>
                      <a:pt x="841" y="48"/>
                    </a:lnTo>
                    <a:lnTo>
                      <a:pt x="846" y="51"/>
                    </a:lnTo>
                    <a:lnTo>
                      <a:pt x="852" y="53"/>
                    </a:lnTo>
                    <a:lnTo>
                      <a:pt x="858" y="55"/>
                    </a:lnTo>
                    <a:lnTo>
                      <a:pt x="864" y="59"/>
                    </a:lnTo>
                    <a:lnTo>
                      <a:pt x="869" y="61"/>
                    </a:lnTo>
                    <a:lnTo>
                      <a:pt x="875" y="65"/>
                    </a:lnTo>
                    <a:lnTo>
                      <a:pt x="881" y="67"/>
                    </a:lnTo>
                    <a:lnTo>
                      <a:pt x="886" y="70"/>
                    </a:lnTo>
                    <a:lnTo>
                      <a:pt x="892" y="72"/>
                    </a:lnTo>
                    <a:lnTo>
                      <a:pt x="898" y="76"/>
                    </a:lnTo>
                    <a:lnTo>
                      <a:pt x="907" y="82"/>
                    </a:lnTo>
                    <a:lnTo>
                      <a:pt x="917" y="88"/>
                    </a:lnTo>
                    <a:lnTo>
                      <a:pt x="926" y="95"/>
                    </a:lnTo>
                    <a:lnTo>
                      <a:pt x="936" y="101"/>
                    </a:lnTo>
                    <a:lnTo>
                      <a:pt x="945" y="107"/>
                    </a:lnTo>
                    <a:lnTo>
                      <a:pt x="953" y="114"/>
                    </a:lnTo>
                    <a:lnTo>
                      <a:pt x="962" y="120"/>
                    </a:lnTo>
                    <a:lnTo>
                      <a:pt x="970" y="127"/>
                    </a:lnTo>
                    <a:lnTo>
                      <a:pt x="978" y="133"/>
                    </a:lnTo>
                    <a:lnTo>
                      <a:pt x="985" y="139"/>
                    </a:lnTo>
                    <a:lnTo>
                      <a:pt x="991" y="145"/>
                    </a:lnTo>
                    <a:lnTo>
                      <a:pt x="999" y="150"/>
                    </a:lnTo>
                    <a:lnTo>
                      <a:pt x="1002" y="156"/>
                    </a:lnTo>
                    <a:lnTo>
                      <a:pt x="1008" y="162"/>
                    </a:lnTo>
                    <a:lnTo>
                      <a:pt x="1014" y="165"/>
                    </a:lnTo>
                    <a:lnTo>
                      <a:pt x="1020" y="171"/>
                    </a:lnTo>
                    <a:lnTo>
                      <a:pt x="1025" y="179"/>
                    </a:lnTo>
                    <a:lnTo>
                      <a:pt x="1033" y="184"/>
                    </a:lnTo>
                    <a:lnTo>
                      <a:pt x="1035" y="188"/>
                    </a:lnTo>
                    <a:lnTo>
                      <a:pt x="1037" y="190"/>
                    </a:lnTo>
                    <a:lnTo>
                      <a:pt x="976" y="202"/>
                    </a:lnTo>
                    <a:lnTo>
                      <a:pt x="974" y="200"/>
                    </a:lnTo>
                    <a:lnTo>
                      <a:pt x="972" y="196"/>
                    </a:lnTo>
                    <a:lnTo>
                      <a:pt x="968" y="192"/>
                    </a:lnTo>
                    <a:lnTo>
                      <a:pt x="962" y="186"/>
                    </a:lnTo>
                    <a:lnTo>
                      <a:pt x="953" y="179"/>
                    </a:lnTo>
                    <a:lnTo>
                      <a:pt x="945" y="171"/>
                    </a:lnTo>
                    <a:lnTo>
                      <a:pt x="940" y="165"/>
                    </a:lnTo>
                    <a:lnTo>
                      <a:pt x="934" y="162"/>
                    </a:lnTo>
                    <a:lnTo>
                      <a:pt x="928" y="156"/>
                    </a:lnTo>
                    <a:lnTo>
                      <a:pt x="923" y="152"/>
                    </a:lnTo>
                    <a:lnTo>
                      <a:pt x="915" y="146"/>
                    </a:lnTo>
                    <a:lnTo>
                      <a:pt x="909" y="143"/>
                    </a:lnTo>
                    <a:lnTo>
                      <a:pt x="902" y="137"/>
                    </a:lnTo>
                    <a:lnTo>
                      <a:pt x="894" y="133"/>
                    </a:lnTo>
                    <a:lnTo>
                      <a:pt x="886" y="127"/>
                    </a:lnTo>
                    <a:lnTo>
                      <a:pt x="879" y="122"/>
                    </a:lnTo>
                    <a:lnTo>
                      <a:pt x="869" y="118"/>
                    </a:lnTo>
                    <a:lnTo>
                      <a:pt x="862" y="112"/>
                    </a:lnTo>
                    <a:lnTo>
                      <a:pt x="852" y="107"/>
                    </a:lnTo>
                    <a:lnTo>
                      <a:pt x="843" y="103"/>
                    </a:lnTo>
                    <a:lnTo>
                      <a:pt x="833" y="99"/>
                    </a:lnTo>
                    <a:lnTo>
                      <a:pt x="824" y="95"/>
                    </a:lnTo>
                    <a:lnTo>
                      <a:pt x="818" y="93"/>
                    </a:lnTo>
                    <a:lnTo>
                      <a:pt x="814" y="91"/>
                    </a:lnTo>
                    <a:lnTo>
                      <a:pt x="808" y="89"/>
                    </a:lnTo>
                    <a:lnTo>
                      <a:pt x="803" y="88"/>
                    </a:lnTo>
                    <a:lnTo>
                      <a:pt x="793" y="86"/>
                    </a:lnTo>
                    <a:lnTo>
                      <a:pt x="784" y="82"/>
                    </a:lnTo>
                    <a:lnTo>
                      <a:pt x="776" y="80"/>
                    </a:lnTo>
                    <a:lnTo>
                      <a:pt x="770" y="80"/>
                    </a:lnTo>
                    <a:lnTo>
                      <a:pt x="765" y="78"/>
                    </a:lnTo>
                    <a:lnTo>
                      <a:pt x="759" y="76"/>
                    </a:lnTo>
                    <a:lnTo>
                      <a:pt x="751" y="74"/>
                    </a:lnTo>
                    <a:lnTo>
                      <a:pt x="746" y="74"/>
                    </a:lnTo>
                    <a:lnTo>
                      <a:pt x="738" y="72"/>
                    </a:lnTo>
                    <a:lnTo>
                      <a:pt x="732" y="70"/>
                    </a:lnTo>
                    <a:lnTo>
                      <a:pt x="725" y="68"/>
                    </a:lnTo>
                    <a:lnTo>
                      <a:pt x="717" y="68"/>
                    </a:lnTo>
                    <a:lnTo>
                      <a:pt x="710" y="67"/>
                    </a:lnTo>
                    <a:lnTo>
                      <a:pt x="702" y="67"/>
                    </a:lnTo>
                    <a:lnTo>
                      <a:pt x="692" y="65"/>
                    </a:lnTo>
                    <a:lnTo>
                      <a:pt x="685" y="65"/>
                    </a:lnTo>
                    <a:lnTo>
                      <a:pt x="677" y="63"/>
                    </a:lnTo>
                    <a:lnTo>
                      <a:pt x="670" y="63"/>
                    </a:lnTo>
                    <a:lnTo>
                      <a:pt x="660" y="61"/>
                    </a:lnTo>
                    <a:lnTo>
                      <a:pt x="652" y="59"/>
                    </a:lnTo>
                    <a:lnTo>
                      <a:pt x="643" y="59"/>
                    </a:lnTo>
                    <a:lnTo>
                      <a:pt x="635" y="59"/>
                    </a:lnTo>
                    <a:lnTo>
                      <a:pt x="626" y="57"/>
                    </a:lnTo>
                    <a:lnTo>
                      <a:pt x="616" y="57"/>
                    </a:lnTo>
                    <a:lnTo>
                      <a:pt x="609" y="55"/>
                    </a:lnTo>
                    <a:lnTo>
                      <a:pt x="599" y="55"/>
                    </a:lnTo>
                    <a:lnTo>
                      <a:pt x="590" y="55"/>
                    </a:lnTo>
                    <a:lnTo>
                      <a:pt x="580" y="53"/>
                    </a:lnTo>
                    <a:lnTo>
                      <a:pt x="571" y="53"/>
                    </a:lnTo>
                    <a:lnTo>
                      <a:pt x="563" y="53"/>
                    </a:lnTo>
                    <a:lnTo>
                      <a:pt x="554" y="51"/>
                    </a:lnTo>
                    <a:lnTo>
                      <a:pt x="544" y="51"/>
                    </a:lnTo>
                    <a:lnTo>
                      <a:pt x="535" y="51"/>
                    </a:lnTo>
                    <a:lnTo>
                      <a:pt x="527" y="51"/>
                    </a:lnTo>
                    <a:lnTo>
                      <a:pt x="516" y="51"/>
                    </a:lnTo>
                    <a:lnTo>
                      <a:pt x="508" y="51"/>
                    </a:lnTo>
                    <a:lnTo>
                      <a:pt x="497" y="49"/>
                    </a:lnTo>
                    <a:lnTo>
                      <a:pt x="489" y="49"/>
                    </a:lnTo>
                    <a:lnTo>
                      <a:pt x="479" y="49"/>
                    </a:lnTo>
                    <a:lnTo>
                      <a:pt x="470" y="49"/>
                    </a:lnTo>
                    <a:lnTo>
                      <a:pt x="460" y="49"/>
                    </a:lnTo>
                    <a:lnTo>
                      <a:pt x="453" y="49"/>
                    </a:lnTo>
                    <a:lnTo>
                      <a:pt x="443" y="49"/>
                    </a:lnTo>
                    <a:lnTo>
                      <a:pt x="434" y="49"/>
                    </a:lnTo>
                    <a:lnTo>
                      <a:pt x="424" y="49"/>
                    </a:lnTo>
                    <a:lnTo>
                      <a:pt x="415" y="49"/>
                    </a:lnTo>
                    <a:lnTo>
                      <a:pt x="407" y="49"/>
                    </a:lnTo>
                    <a:lnTo>
                      <a:pt x="398" y="49"/>
                    </a:lnTo>
                    <a:lnTo>
                      <a:pt x="390" y="49"/>
                    </a:lnTo>
                    <a:lnTo>
                      <a:pt x="382" y="49"/>
                    </a:lnTo>
                    <a:lnTo>
                      <a:pt x="373" y="49"/>
                    </a:lnTo>
                    <a:lnTo>
                      <a:pt x="365" y="49"/>
                    </a:lnTo>
                    <a:lnTo>
                      <a:pt x="356" y="49"/>
                    </a:lnTo>
                    <a:lnTo>
                      <a:pt x="348" y="49"/>
                    </a:lnTo>
                    <a:lnTo>
                      <a:pt x="339" y="49"/>
                    </a:lnTo>
                    <a:lnTo>
                      <a:pt x="331" y="49"/>
                    </a:lnTo>
                    <a:lnTo>
                      <a:pt x="323" y="49"/>
                    </a:lnTo>
                    <a:lnTo>
                      <a:pt x="318" y="49"/>
                    </a:lnTo>
                    <a:lnTo>
                      <a:pt x="310" y="49"/>
                    </a:lnTo>
                    <a:lnTo>
                      <a:pt x="303" y="49"/>
                    </a:lnTo>
                    <a:lnTo>
                      <a:pt x="295" y="49"/>
                    </a:lnTo>
                    <a:lnTo>
                      <a:pt x="289" y="51"/>
                    </a:lnTo>
                    <a:lnTo>
                      <a:pt x="282" y="51"/>
                    </a:lnTo>
                    <a:lnTo>
                      <a:pt x="276" y="51"/>
                    </a:lnTo>
                    <a:lnTo>
                      <a:pt x="270" y="53"/>
                    </a:lnTo>
                    <a:lnTo>
                      <a:pt x="264" y="53"/>
                    </a:lnTo>
                    <a:lnTo>
                      <a:pt x="259" y="53"/>
                    </a:lnTo>
                    <a:lnTo>
                      <a:pt x="253" y="53"/>
                    </a:lnTo>
                    <a:lnTo>
                      <a:pt x="247" y="55"/>
                    </a:lnTo>
                    <a:lnTo>
                      <a:pt x="242" y="55"/>
                    </a:lnTo>
                    <a:lnTo>
                      <a:pt x="236" y="55"/>
                    </a:lnTo>
                    <a:lnTo>
                      <a:pt x="230" y="57"/>
                    </a:lnTo>
                    <a:lnTo>
                      <a:pt x="225" y="57"/>
                    </a:lnTo>
                    <a:lnTo>
                      <a:pt x="219" y="59"/>
                    </a:lnTo>
                    <a:lnTo>
                      <a:pt x="213" y="59"/>
                    </a:lnTo>
                    <a:lnTo>
                      <a:pt x="207" y="61"/>
                    </a:lnTo>
                    <a:lnTo>
                      <a:pt x="202" y="61"/>
                    </a:lnTo>
                    <a:lnTo>
                      <a:pt x="198" y="63"/>
                    </a:lnTo>
                    <a:lnTo>
                      <a:pt x="186" y="65"/>
                    </a:lnTo>
                    <a:lnTo>
                      <a:pt x="177" y="67"/>
                    </a:lnTo>
                    <a:lnTo>
                      <a:pt x="167" y="68"/>
                    </a:lnTo>
                    <a:lnTo>
                      <a:pt x="158" y="70"/>
                    </a:lnTo>
                    <a:lnTo>
                      <a:pt x="147" y="72"/>
                    </a:lnTo>
                    <a:lnTo>
                      <a:pt x="139" y="74"/>
                    </a:lnTo>
                    <a:lnTo>
                      <a:pt x="129" y="76"/>
                    </a:lnTo>
                    <a:lnTo>
                      <a:pt x="122" y="80"/>
                    </a:lnTo>
                    <a:lnTo>
                      <a:pt x="112" y="82"/>
                    </a:lnTo>
                    <a:lnTo>
                      <a:pt x="107" y="84"/>
                    </a:lnTo>
                    <a:lnTo>
                      <a:pt x="99" y="86"/>
                    </a:lnTo>
                    <a:lnTo>
                      <a:pt x="91" y="88"/>
                    </a:lnTo>
                    <a:lnTo>
                      <a:pt x="84" y="89"/>
                    </a:lnTo>
                    <a:lnTo>
                      <a:pt x="80" y="91"/>
                    </a:lnTo>
                    <a:lnTo>
                      <a:pt x="72" y="93"/>
                    </a:lnTo>
                    <a:lnTo>
                      <a:pt x="67" y="95"/>
                    </a:lnTo>
                    <a:lnTo>
                      <a:pt x="63" y="97"/>
                    </a:lnTo>
                    <a:lnTo>
                      <a:pt x="59" y="99"/>
                    </a:lnTo>
                    <a:lnTo>
                      <a:pt x="51" y="101"/>
                    </a:lnTo>
                    <a:lnTo>
                      <a:pt x="46" y="105"/>
                    </a:lnTo>
                    <a:lnTo>
                      <a:pt x="42" y="105"/>
                    </a:lnTo>
                    <a:lnTo>
                      <a:pt x="42" y="10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15" name="Freeform 27"/>
              <p:cNvSpPr>
                <a:spLocks/>
              </p:cNvSpPr>
              <p:nvPr/>
            </p:nvSpPr>
            <p:spPr bwMode="auto">
              <a:xfrm>
                <a:off x="1425576" y="3741738"/>
                <a:ext cx="1290638" cy="1323975"/>
              </a:xfrm>
              <a:custGeom>
                <a:avLst/>
                <a:gdLst>
                  <a:gd name="T0" fmla="*/ 2147483647 w 1626"/>
                  <a:gd name="T1" fmla="*/ 2147483647 h 1667"/>
                  <a:gd name="T2" fmla="*/ 2147483647 w 1626"/>
                  <a:gd name="T3" fmla="*/ 2147483647 h 1667"/>
                  <a:gd name="T4" fmla="*/ 2147483647 w 1626"/>
                  <a:gd name="T5" fmla="*/ 2147483647 h 1667"/>
                  <a:gd name="T6" fmla="*/ 2147483647 w 1626"/>
                  <a:gd name="T7" fmla="*/ 2147483647 h 1667"/>
                  <a:gd name="T8" fmla="*/ 2147483647 w 1626"/>
                  <a:gd name="T9" fmla="*/ 2147483647 h 1667"/>
                  <a:gd name="T10" fmla="*/ 2147483647 w 1626"/>
                  <a:gd name="T11" fmla="*/ 2147483647 h 1667"/>
                  <a:gd name="T12" fmla="*/ 2147483647 w 1626"/>
                  <a:gd name="T13" fmla="*/ 2147483647 h 1667"/>
                  <a:gd name="T14" fmla="*/ 2147483647 w 1626"/>
                  <a:gd name="T15" fmla="*/ 2147483647 h 1667"/>
                  <a:gd name="T16" fmla="*/ 2147483647 w 1626"/>
                  <a:gd name="T17" fmla="*/ 2147483647 h 1667"/>
                  <a:gd name="T18" fmla="*/ 2147483647 w 1626"/>
                  <a:gd name="T19" fmla="*/ 2147483647 h 1667"/>
                  <a:gd name="T20" fmla="*/ 2147483647 w 1626"/>
                  <a:gd name="T21" fmla="*/ 2147483647 h 1667"/>
                  <a:gd name="T22" fmla="*/ 2147483647 w 1626"/>
                  <a:gd name="T23" fmla="*/ 2147483647 h 1667"/>
                  <a:gd name="T24" fmla="*/ 2147483647 w 1626"/>
                  <a:gd name="T25" fmla="*/ 2147483647 h 1667"/>
                  <a:gd name="T26" fmla="*/ 2147483647 w 1626"/>
                  <a:gd name="T27" fmla="*/ 2147483647 h 1667"/>
                  <a:gd name="T28" fmla="*/ 2147483647 w 1626"/>
                  <a:gd name="T29" fmla="*/ 2147483647 h 1667"/>
                  <a:gd name="T30" fmla="*/ 2147483647 w 1626"/>
                  <a:gd name="T31" fmla="*/ 2147483647 h 1667"/>
                  <a:gd name="T32" fmla="*/ 2147483647 w 1626"/>
                  <a:gd name="T33" fmla="*/ 2147483647 h 1667"/>
                  <a:gd name="T34" fmla="*/ 2147483647 w 1626"/>
                  <a:gd name="T35" fmla="*/ 2147483647 h 1667"/>
                  <a:gd name="T36" fmla="*/ 2147483647 w 1626"/>
                  <a:gd name="T37" fmla="*/ 2147483647 h 1667"/>
                  <a:gd name="T38" fmla="*/ 2147483647 w 1626"/>
                  <a:gd name="T39" fmla="*/ 2147483647 h 1667"/>
                  <a:gd name="T40" fmla="*/ 2147483647 w 1626"/>
                  <a:gd name="T41" fmla="*/ 2147483647 h 1667"/>
                  <a:gd name="T42" fmla="*/ 2147483647 w 1626"/>
                  <a:gd name="T43" fmla="*/ 2147483647 h 1667"/>
                  <a:gd name="T44" fmla="*/ 2147483647 w 1626"/>
                  <a:gd name="T45" fmla="*/ 2147483647 h 1667"/>
                  <a:gd name="T46" fmla="*/ 2147483647 w 1626"/>
                  <a:gd name="T47" fmla="*/ 2147483647 h 1667"/>
                  <a:gd name="T48" fmla="*/ 2147483647 w 1626"/>
                  <a:gd name="T49" fmla="*/ 2147483647 h 1667"/>
                  <a:gd name="T50" fmla="*/ 2147483647 w 1626"/>
                  <a:gd name="T51" fmla="*/ 2147483647 h 1667"/>
                  <a:gd name="T52" fmla="*/ 2147483647 w 1626"/>
                  <a:gd name="T53" fmla="*/ 2147483647 h 1667"/>
                  <a:gd name="T54" fmla="*/ 2147483647 w 1626"/>
                  <a:gd name="T55" fmla="*/ 2147483647 h 1667"/>
                  <a:gd name="T56" fmla="*/ 2147483647 w 1626"/>
                  <a:gd name="T57" fmla="*/ 2147483647 h 1667"/>
                  <a:gd name="T58" fmla="*/ 2147483647 w 1626"/>
                  <a:gd name="T59" fmla="*/ 2147483647 h 1667"/>
                  <a:gd name="T60" fmla="*/ 2147483647 w 1626"/>
                  <a:gd name="T61" fmla="*/ 2147483647 h 1667"/>
                  <a:gd name="T62" fmla="*/ 2147483647 w 1626"/>
                  <a:gd name="T63" fmla="*/ 2147483647 h 1667"/>
                  <a:gd name="T64" fmla="*/ 2147483647 w 1626"/>
                  <a:gd name="T65" fmla="*/ 2147483647 h 1667"/>
                  <a:gd name="T66" fmla="*/ 2147483647 w 1626"/>
                  <a:gd name="T67" fmla="*/ 2147483647 h 1667"/>
                  <a:gd name="T68" fmla="*/ 2147483647 w 1626"/>
                  <a:gd name="T69" fmla="*/ 2147483647 h 1667"/>
                  <a:gd name="T70" fmla="*/ 2147483647 w 1626"/>
                  <a:gd name="T71" fmla="*/ 2147483647 h 1667"/>
                  <a:gd name="T72" fmla="*/ 2147483647 w 1626"/>
                  <a:gd name="T73" fmla="*/ 2147483647 h 1667"/>
                  <a:gd name="T74" fmla="*/ 2147483647 w 1626"/>
                  <a:gd name="T75" fmla="*/ 2147483647 h 1667"/>
                  <a:gd name="T76" fmla="*/ 2147483647 w 1626"/>
                  <a:gd name="T77" fmla="*/ 2147483647 h 1667"/>
                  <a:gd name="T78" fmla="*/ 2147483647 w 1626"/>
                  <a:gd name="T79" fmla="*/ 2147483647 h 1667"/>
                  <a:gd name="T80" fmla="*/ 2147483647 w 1626"/>
                  <a:gd name="T81" fmla="*/ 2147483647 h 1667"/>
                  <a:gd name="T82" fmla="*/ 2147483647 w 1626"/>
                  <a:gd name="T83" fmla="*/ 2147483647 h 1667"/>
                  <a:gd name="T84" fmla="*/ 2147483647 w 1626"/>
                  <a:gd name="T85" fmla="*/ 2147483647 h 1667"/>
                  <a:gd name="T86" fmla="*/ 2147483647 w 1626"/>
                  <a:gd name="T87" fmla="*/ 2147483647 h 1667"/>
                  <a:gd name="T88" fmla="*/ 2147483647 w 1626"/>
                  <a:gd name="T89" fmla="*/ 2147483647 h 1667"/>
                  <a:gd name="T90" fmla="*/ 2147483647 w 1626"/>
                  <a:gd name="T91" fmla="*/ 2147483647 h 1667"/>
                  <a:gd name="T92" fmla="*/ 2147483647 w 1626"/>
                  <a:gd name="T93" fmla="*/ 2147483647 h 1667"/>
                  <a:gd name="T94" fmla="*/ 2147483647 w 1626"/>
                  <a:gd name="T95" fmla="*/ 2147483647 h 1667"/>
                  <a:gd name="T96" fmla="*/ 2147483647 w 1626"/>
                  <a:gd name="T97" fmla="*/ 2147483647 h 1667"/>
                  <a:gd name="T98" fmla="*/ 2147483647 w 1626"/>
                  <a:gd name="T99" fmla="*/ 2147483647 h 1667"/>
                  <a:gd name="T100" fmla="*/ 2147483647 w 1626"/>
                  <a:gd name="T101" fmla="*/ 2147483647 h 1667"/>
                  <a:gd name="T102" fmla="*/ 2147483647 w 1626"/>
                  <a:gd name="T103" fmla="*/ 2147483647 h 1667"/>
                  <a:gd name="T104" fmla="*/ 2147483647 w 1626"/>
                  <a:gd name="T105" fmla="*/ 2147483647 h 1667"/>
                  <a:gd name="T106" fmla="*/ 2147483647 w 1626"/>
                  <a:gd name="T107" fmla="*/ 2147483647 h 1667"/>
                  <a:gd name="T108" fmla="*/ 2147483647 w 1626"/>
                  <a:gd name="T109" fmla="*/ 2147483647 h 1667"/>
                  <a:gd name="T110" fmla="*/ 2147483647 w 1626"/>
                  <a:gd name="T111" fmla="*/ 2147483647 h 1667"/>
                  <a:gd name="T112" fmla="*/ 2147483647 w 1626"/>
                  <a:gd name="T113" fmla="*/ 2147483647 h 1667"/>
                  <a:gd name="T114" fmla="*/ 2147483647 w 1626"/>
                  <a:gd name="T115" fmla="*/ 2147483647 h 1667"/>
                  <a:gd name="T116" fmla="*/ 2147483647 w 1626"/>
                  <a:gd name="T117" fmla="*/ 2147483647 h 1667"/>
                  <a:gd name="T118" fmla="*/ 2147483647 w 1626"/>
                  <a:gd name="T119" fmla="*/ 2147483647 h 1667"/>
                  <a:gd name="T120" fmla="*/ 2147483647 w 1626"/>
                  <a:gd name="T121" fmla="*/ 2147483647 h 16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26"/>
                  <a:gd name="T184" fmla="*/ 0 h 1667"/>
                  <a:gd name="T185" fmla="*/ 1626 w 1626"/>
                  <a:gd name="T186" fmla="*/ 1667 h 16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26" h="1667">
                    <a:moveTo>
                      <a:pt x="468" y="2"/>
                    </a:moveTo>
                    <a:lnTo>
                      <a:pt x="468" y="2"/>
                    </a:lnTo>
                    <a:lnTo>
                      <a:pt x="468" y="5"/>
                    </a:lnTo>
                    <a:lnTo>
                      <a:pt x="468" y="7"/>
                    </a:lnTo>
                    <a:lnTo>
                      <a:pt x="468" y="15"/>
                    </a:lnTo>
                    <a:lnTo>
                      <a:pt x="466" y="21"/>
                    </a:lnTo>
                    <a:lnTo>
                      <a:pt x="466" y="28"/>
                    </a:lnTo>
                    <a:lnTo>
                      <a:pt x="464" y="36"/>
                    </a:lnTo>
                    <a:lnTo>
                      <a:pt x="464" y="47"/>
                    </a:lnTo>
                    <a:lnTo>
                      <a:pt x="460" y="51"/>
                    </a:lnTo>
                    <a:lnTo>
                      <a:pt x="460" y="57"/>
                    </a:lnTo>
                    <a:lnTo>
                      <a:pt x="459" y="62"/>
                    </a:lnTo>
                    <a:lnTo>
                      <a:pt x="459" y="68"/>
                    </a:lnTo>
                    <a:lnTo>
                      <a:pt x="459" y="74"/>
                    </a:lnTo>
                    <a:lnTo>
                      <a:pt x="457" y="80"/>
                    </a:lnTo>
                    <a:lnTo>
                      <a:pt x="457" y="85"/>
                    </a:lnTo>
                    <a:lnTo>
                      <a:pt x="455" y="91"/>
                    </a:lnTo>
                    <a:lnTo>
                      <a:pt x="453" y="97"/>
                    </a:lnTo>
                    <a:lnTo>
                      <a:pt x="451" y="102"/>
                    </a:lnTo>
                    <a:lnTo>
                      <a:pt x="449" y="110"/>
                    </a:lnTo>
                    <a:lnTo>
                      <a:pt x="449" y="116"/>
                    </a:lnTo>
                    <a:lnTo>
                      <a:pt x="447" y="121"/>
                    </a:lnTo>
                    <a:lnTo>
                      <a:pt x="447" y="127"/>
                    </a:lnTo>
                    <a:lnTo>
                      <a:pt x="445" y="135"/>
                    </a:lnTo>
                    <a:lnTo>
                      <a:pt x="445" y="140"/>
                    </a:lnTo>
                    <a:lnTo>
                      <a:pt x="441" y="146"/>
                    </a:lnTo>
                    <a:lnTo>
                      <a:pt x="440" y="152"/>
                    </a:lnTo>
                    <a:lnTo>
                      <a:pt x="440" y="158"/>
                    </a:lnTo>
                    <a:lnTo>
                      <a:pt x="438" y="163"/>
                    </a:lnTo>
                    <a:lnTo>
                      <a:pt x="436" y="169"/>
                    </a:lnTo>
                    <a:lnTo>
                      <a:pt x="434" y="175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8" y="196"/>
                    </a:lnTo>
                    <a:lnTo>
                      <a:pt x="422" y="207"/>
                    </a:lnTo>
                    <a:lnTo>
                      <a:pt x="421" y="215"/>
                    </a:lnTo>
                    <a:lnTo>
                      <a:pt x="419" y="224"/>
                    </a:lnTo>
                    <a:lnTo>
                      <a:pt x="413" y="232"/>
                    </a:lnTo>
                    <a:lnTo>
                      <a:pt x="411" y="239"/>
                    </a:lnTo>
                    <a:lnTo>
                      <a:pt x="409" y="245"/>
                    </a:lnTo>
                    <a:lnTo>
                      <a:pt x="407" y="251"/>
                    </a:lnTo>
                    <a:lnTo>
                      <a:pt x="403" y="258"/>
                    </a:lnTo>
                    <a:lnTo>
                      <a:pt x="403" y="260"/>
                    </a:lnTo>
                    <a:lnTo>
                      <a:pt x="402" y="260"/>
                    </a:lnTo>
                    <a:lnTo>
                      <a:pt x="398" y="264"/>
                    </a:lnTo>
                    <a:lnTo>
                      <a:pt x="392" y="266"/>
                    </a:lnTo>
                    <a:lnTo>
                      <a:pt x="384" y="272"/>
                    </a:lnTo>
                    <a:lnTo>
                      <a:pt x="379" y="275"/>
                    </a:lnTo>
                    <a:lnTo>
                      <a:pt x="373" y="277"/>
                    </a:lnTo>
                    <a:lnTo>
                      <a:pt x="367" y="281"/>
                    </a:lnTo>
                    <a:lnTo>
                      <a:pt x="363" y="285"/>
                    </a:lnTo>
                    <a:lnTo>
                      <a:pt x="356" y="289"/>
                    </a:lnTo>
                    <a:lnTo>
                      <a:pt x="350" y="294"/>
                    </a:lnTo>
                    <a:lnTo>
                      <a:pt x="343" y="298"/>
                    </a:lnTo>
                    <a:lnTo>
                      <a:pt x="337" y="304"/>
                    </a:lnTo>
                    <a:lnTo>
                      <a:pt x="329" y="310"/>
                    </a:lnTo>
                    <a:lnTo>
                      <a:pt x="324" y="313"/>
                    </a:lnTo>
                    <a:lnTo>
                      <a:pt x="316" y="319"/>
                    </a:lnTo>
                    <a:lnTo>
                      <a:pt x="308" y="325"/>
                    </a:lnTo>
                    <a:lnTo>
                      <a:pt x="301" y="331"/>
                    </a:lnTo>
                    <a:lnTo>
                      <a:pt x="293" y="336"/>
                    </a:lnTo>
                    <a:lnTo>
                      <a:pt x="285" y="344"/>
                    </a:lnTo>
                    <a:lnTo>
                      <a:pt x="280" y="352"/>
                    </a:lnTo>
                    <a:lnTo>
                      <a:pt x="272" y="357"/>
                    </a:lnTo>
                    <a:lnTo>
                      <a:pt x="265" y="363"/>
                    </a:lnTo>
                    <a:lnTo>
                      <a:pt x="257" y="371"/>
                    </a:lnTo>
                    <a:lnTo>
                      <a:pt x="251" y="378"/>
                    </a:lnTo>
                    <a:lnTo>
                      <a:pt x="246" y="384"/>
                    </a:lnTo>
                    <a:lnTo>
                      <a:pt x="238" y="393"/>
                    </a:lnTo>
                    <a:lnTo>
                      <a:pt x="232" y="399"/>
                    </a:lnTo>
                    <a:lnTo>
                      <a:pt x="228" y="409"/>
                    </a:lnTo>
                    <a:lnTo>
                      <a:pt x="223" y="414"/>
                    </a:lnTo>
                    <a:lnTo>
                      <a:pt x="217" y="424"/>
                    </a:lnTo>
                    <a:lnTo>
                      <a:pt x="211" y="431"/>
                    </a:lnTo>
                    <a:lnTo>
                      <a:pt x="206" y="441"/>
                    </a:lnTo>
                    <a:lnTo>
                      <a:pt x="200" y="448"/>
                    </a:lnTo>
                    <a:lnTo>
                      <a:pt x="196" y="458"/>
                    </a:lnTo>
                    <a:lnTo>
                      <a:pt x="192" y="464"/>
                    </a:lnTo>
                    <a:lnTo>
                      <a:pt x="190" y="468"/>
                    </a:lnTo>
                    <a:lnTo>
                      <a:pt x="188" y="473"/>
                    </a:lnTo>
                    <a:lnTo>
                      <a:pt x="187" y="479"/>
                    </a:lnTo>
                    <a:lnTo>
                      <a:pt x="185" y="485"/>
                    </a:lnTo>
                    <a:lnTo>
                      <a:pt x="181" y="488"/>
                    </a:lnTo>
                    <a:lnTo>
                      <a:pt x="179" y="494"/>
                    </a:lnTo>
                    <a:lnTo>
                      <a:pt x="177" y="500"/>
                    </a:lnTo>
                    <a:lnTo>
                      <a:pt x="173" y="506"/>
                    </a:lnTo>
                    <a:lnTo>
                      <a:pt x="171" y="511"/>
                    </a:lnTo>
                    <a:lnTo>
                      <a:pt x="169" y="517"/>
                    </a:lnTo>
                    <a:lnTo>
                      <a:pt x="168" y="525"/>
                    </a:lnTo>
                    <a:lnTo>
                      <a:pt x="164" y="530"/>
                    </a:lnTo>
                    <a:lnTo>
                      <a:pt x="162" y="536"/>
                    </a:lnTo>
                    <a:lnTo>
                      <a:pt x="160" y="542"/>
                    </a:lnTo>
                    <a:lnTo>
                      <a:pt x="158" y="549"/>
                    </a:lnTo>
                    <a:lnTo>
                      <a:pt x="154" y="555"/>
                    </a:lnTo>
                    <a:lnTo>
                      <a:pt x="152" y="563"/>
                    </a:lnTo>
                    <a:lnTo>
                      <a:pt x="150" y="568"/>
                    </a:lnTo>
                    <a:lnTo>
                      <a:pt x="149" y="578"/>
                    </a:lnTo>
                    <a:lnTo>
                      <a:pt x="147" y="584"/>
                    </a:lnTo>
                    <a:lnTo>
                      <a:pt x="143" y="591"/>
                    </a:lnTo>
                    <a:lnTo>
                      <a:pt x="141" y="597"/>
                    </a:lnTo>
                    <a:lnTo>
                      <a:pt x="139" y="604"/>
                    </a:lnTo>
                    <a:lnTo>
                      <a:pt x="137" y="612"/>
                    </a:lnTo>
                    <a:lnTo>
                      <a:pt x="133" y="620"/>
                    </a:lnTo>
                    <a:lnTo>
                      <a:pt x="131" y="627"/>
                    </a:lnTo>
                    <a:lnTo>
                      <a:pt x="130" y="637"/>
                    </a:lnTo>
                    <a:lnTo>
                      <a:pt x="128" y="644"/>
                    </a:lnTo>
                    <a:lnTo>
                      <a:pt x="126" y="652"/>
                    </a:lnTo>
                    <a:lnTo>
                      <a:pt x="124" y="660"/>
                    </a:lnTo>
                    <a:lnTo>
                      <a:pt x="122" y="669"/>
                    </a:lnTo>
                    <a:lnTo>
                      <a:pt x="118" y="677"/>
                    </a:lnTo>
                    <a:lnTo>
                      <a:pt x="116" y="686"/>
                    </a:lnTo>
                    <a:lnTo>
                      <a:pt x="114" y="696"/>
                    </a:lnTo>
                    <a:lnTo>
                      <a:pt x="112" y="705"/>
                    </a:lnTo>
                    <a:lnTo>
                      <a:pt x="111" y="713"/>
                    </a:lnTo>
                    <a:lnTo>
                      <a:pt x="109" y="722"/>
                    </a:lnTo>
                    <a:lnTo>
                      <a:pt x="107" y="732"/>
                    </a:lnTo>
                    <a:lnTo>
                      <a:pt x="105" y="741"/>
                    </a:lnTo>
                    <a:lnTo>
                      <a:pt x="101" y="751"/>
                    </a:lnTo>
                    <a:lnTo>
                      <a:pt x="99" y="760"/>
                    </a:lnTo>
                    <a:lnTo>
                      <a:pt x="97" y="770"/>
                    </a:lnTo>
                    <a:lnTo>
                      <a:pt x="95" y="781"/>
                    </a:lnTo>
                    <a:lnTo>
                      <a:pt x="93" y="793"/>
                    </a:lnTo>
                    <a:lnTo>
                      <a:pt x="91" y="802"/>
                    </a:lnTo>
                    <a:lnTo>
                      <a:pt x="90" y="814"/>
                    </a:lnTo>
                    <a:lnTo>
                      <a:pt x="88" y="825"/>
                    </a:lnTo>
                    <a:lnTo>
                      <a:pt x="84" y="836"/>
                    </a:lnTo>
                    <a:lnTo>
                      <a:pt x="82" y="848"/>
                    </a:lnTo>
                    <a:lnTo>
                      <a:pt x="80" y="859"/>
                    </a:lnTo>
                    <a:lnTo>
                      <a:pt x="78" y="871"/>
                    </a:lnTo>
                    <a:lnTo>
                      <a:pt x="76" y="882"/>
                    </a:lnTo>
                    <a:lnTo>
                      <a:pt x="74" y="893"/>
                    </a:lnTo>
                    <a:lnTo>
                      <a:pt x="72" y="907"/>
                    </a:lnTo>
                    <a:lnTo>
                      <a:pt x="71" y="918"/>
                    </a:lnTo>
                    <a:lnTo>
                      <a:pt x="67" y="930"/>
                    </a:lnTo>
                    <a:lnTo>
                      <a:pt x="65" y="943"/>
                    </a:lnTo>
                    <a:lnTo>
                      <a:pt x="63" y="954"/>
                    </a:lnTo>
                    <a:lnTo>
                      <a:pt x="61" y="968"/>
                    </a:lnTo>
                    <a:lnTo>
                      <a:pt x="59" y="981"/>
                    </a:lnTo>
                    <a:lnTo>
                      <a:pt x="57" y="994"/>
                    </a:lnTo>
                    <a:lnTo>
                      <a:pt x="55" y="1006"/>
                    </a:lnTo>
                    <a:lnTo>
                      <a:pt x="53" y="1019"/>
                    </a:lnTo>
                    <a:lnTo>
                      <a:pt x="52" y="1032"/>
                    </a:lnTo>
                    <a:lnTo>
                      <a:pt x="50" y="1046"/>
                    </a:lnTo>
                    <a:lnTo>
                      <a:pt x="48" y="1057"/>
                    </a:lnTo>
                    <a:lnTo>
                      <a:pt x="48" y="1070"/>
                    </a:lnTo>
                    <a:lnTo>
                      <a:pt x="44" y="1082"/>
                    </a:lnTo>
                    <a:lnTo>
                      <a:pt x="44" y="1095"/>
                    </a:lnTo>
                    <a:lnTo>
                      <a:pt x="40" y="1106"/>
                    </a:lnTo>
                    <a:lnTo>
                      <a:pt x="40" y="1120"/>
                    </a:lnTo>
                    <a:lnTo>
                      <a:pt x="38" y="1133"/>
                    </a:lnTo>
                    <a:lnTo>
                      <a:pt x="36" y="1145"/>
                    </a:lnTo>
                    <a:lnTo>
                      <a:pt x="34" y="1158"/>
                    </a:lnTo>
                    <a:lnTo>
                      <a:pt x="33" y="1171"/>
                    </a:lnTo>
                    <a:lnTo>
                      <a:pt x="31" y="1183"/>
                    </a:lnTo>
                    <a:lnTo>
                      <a:pt x="31" y="1194"/>
                    </a:lnTo>
                    <a:lnTo>
                      <a:pt x="29" y="1205"/>
                    </a:lnTo>
                    <a:lnTo>
                      <a:pt x="27" y="1219"/>
                    </a:lnTo>
                    <a:lnTo>
                      <a:pt x="25" y="1230"/>
                    </a:lnTo>
                    <a:lnTo>
                      <a:pt x="25" y="1241"/>
                    </a:lnTo>
                    <a:lnTo>
                      <a:pt x="23" y="1253"/>
                    </a:lnTo>
                    <a:lnTo>
                      <a:pt x="23" y="1266"/>
                    </a:lnTo>
                    <a:lnTo>
                      <a:pt x="21" y="1276"/>
                    </a:lnTo>
                    <a:lnTo>
                      <a:pt x="19" y="1285"/>
                    </a:lnTo>
                    <a:lnTo>
                      <a:pt x="17" y="1297"/>
                    </a:lnTo>
                    <a:lnTo>
                      <a:pt x="17" y="1306"/>
                    </a:lnTo>
                    <a:lnTo>
                      <a:pt x="15" y="1316"/>
                    </a:lnTo>
                    <a:lnTo>
                      <a:pt x="15" y="1327"/>
                    </a:lnTo>
                    <a:lnTo>
                      <a:pt x="14" y="1337"/>
                    </a:lnTo>
                    <a:lnTo>
                      <a:pt x="14" y="1348"/>
                    </a:lnTo>
                    <a:lnTo>
                      <a:pt x="12" y="1356"/>
                    </a:lnTo>
                    <a:lnTo>
                      <a:pt x="10" y="1365"/>
                    </a:lnTo>
                    <a:lnTo>
                      <a:pt x="10" y="1373"/>
                    </a:lnTo>
                    <a:lnTo>
                      <a:pt x="10" y="1382"/>
                    </a:lnTo>
                    <a:lnTo>
                      <a:pt x="8" y="1390"/>
                    </a:lnTo>
                    <a:lnTo>
                      <a:pt x="8" y="1397"/>
                    </a:lnTo>
                    <a:lnTo>
                      <a:pt x="6" y="1405"/>
                    </a:lnTo>
                    <a:lnTo>
                      <a:pt x="6" y="1413"/>
                    </a:lnTo>
                    <a:lnTo>
                      <a:pt x="6" y="1418"/>
                    </a:lnTo>
                    <a:lnTo>
                      <a:pt x="4" y="1424"/>
                    </a:lnTo>
                    <a:lnTo>
                      <a:pt x="4" y="1430"/>
                    </a:lnTo>
                    <a:lnTo>
                      <a:pt x="4" y="1435"/>
                    </a:lnTo>
                    <a:lnTo>
                      <a:pt x="2" y="1441"/>
                    </a:lnTo>
                    <a:lnTo>
                      <a:pt x="2" y="1447"/>
                    </a:lnTo>
                    <a:lnTo>
                      <a:pt x="2" y="1451"/>
                    </a:lnTo>
                    <a:lnTo>
                      <a:pt x="2" y="1454"/>
                    </a:lnTo>
                    <a:lnTo>
                      <a:pt x="0" y="1460"/>
                    </a:lnTo>
                    <a:lnTo>
                      <a:pt x="0" y="1466"/>
                    </a:lnTo>
                    <a:lnTo>
                      <a:pt x="0" y="1470"/>
                    </a:lnTo>
                    <a:lnTo>
                      <a:pt x="0" y="1472"/>
                    </a:lnTo>
                    <a:lnTo>
                      <a:pt x="4" y="1472"/>
                    </a:lnTo>
                    <a:lnTo>
                      <a:pt x="8" y="1473"/>
                    </a:lnTo>
                    <a:lnTo>
                      <a:pt x="15" y="1477"/>
                    </a:lnTo>
                    <a:lnTo>
                      <a:pt x="19" y="1477"/>
                    </a:lnTo>
                    <a:lnTo>
                      <a:pt x="23" y="1479"/>
                    </a:lnTo>
                    <a:lnTo>
                      <a:pt x="29" y="1481"/>
                    </a:lnTo>
                    <a:lnTo>
                      <a:pt x="34" y="1483"/>
                    </a:lnTo>
                    <a:lnTo>
                      <a:pt x="40" y="1485"/>
                    </a:lnTo>
                    <a:lnTo>
                      <a:pt x="46" y="1487"/>
                    </a:lnTo>
                    <a:lnTo>
                      <a:pt x="53" y="1491"/>
                    </a:lnTo>
                    <a:lnTo>
                      <a:pt x="61" y="1493"/>
                    </a:lnTo>
                    <a:lnTo>
                      <a:pt x="69" y="1494"/>
                    </a:lnTo>
                    <a:lnTo>
                      <a:pt x="76" y="1498"/>
                    </a:lnTo>
                    <a:lnTo>
                      <a:pt x="84" y="1500"/>
                    </a:lnTo>
                    <a:lnTo>
                      <a:pt x="93" y="1504"/>
                    </a:lnTo>
                    <a:lnTo>
                      <a:pt x="101" y="1506"/>
                    </a:lnTo>
                    <a:lnTo>
                      <a:pt x="111" y="1510"/>
                    </a:lnTo>
                    <a:lnTo>
                      <a:pt x="120" y="1513"/>
                    </a:lnTo>
                    <a:lnTo>
                      <a:pt x="131" y="1517"/>
                    </a:lnTo>
                    <a:lnTo>
                      <a:pt x="141" y="1519"/>
                    </a:lnTo>
                    <a:lnTo>
                      <a:pt x="152" y="1523"/>
                    </a:lnTo>
                    <a:lnTo>
                      <a:pt x="164" y="1527"/>
                    </a:lnTo>
                    <a:lnTo>
                      <a:pt x="175" y="1531"/>
                    </a:lnTo>
                    <a:lnTo>
                      <a:pt x="187" y="1534"/>
                    </a:lnTo>
                    <a:lnTo>
                      <a:pt x="198" y="1538"/>
                    </a:lnTo>
                    <a:lnTo>
                      <a:pt x="211" y="1542"/>
                    </a:lnTo>
                    <a:lnTo>
                      <a:pt x="225" y="1548"/>
                    </a:lnTo>
                    <a:lnTo>
                      <a:pt x="236" y="1550"/>
                    </a:lnTo>
                    <a:lnTo>
                      <a:pt x="249" y="1553"/>
                    </a:lnTo>
                    <a:lnTo>
                      <a:pt x="261" y="1557"/>
                    </a:lnTo>
                    <a:lnTo>
                      <a:pt x="276" y="1561"/>
                    </a:lnTo>
                    <a:lnTo>
                      <a:pt x="289" y="1565"/>
                    </a:lnTo>
                    <a:lnTo>
                      <a:pt x="303" y="1569"/>
                    </a:lnTo>
                    <a:lnTo>
                      <a:pt x="318" y="1572"/>
                    </a:lnTo>
                    <a:lnTo>
                      <a:pt x="331" y="1578"/>
                    </a:lnTo>
                    <a:lnTo>
                      <a:pt x="346" y="1580"/>
                    </a:lnTo>
                    <a:lnTo>
                      <a:pt x="360" y="1586"/>
                    </a:lnTo>
                    <a:lnTo>
                      <a:pt x="375" y="1588"/>
                    </a:lnTo>
                    <a:lnTo>
                      <a:pt x="390" y="1593"/>
                    </a:lnTo>
                    <a:lnTo>
                      <a:pt x="403" y="1595"/>
                    </a:lnTo>
                    <a:lnTo>
                      <a:pt x="421" y="1601"/>
                    </a:lnTo>
                    <a:lnTo>
                      <a:pt x="436" y="1603"/>
                    </a:lnTo>
                    <a:lnTo>
                      <a:pt x="453" y="1609"/>
                    </a:lnTo>
                    <a:lnTo>
                      <a:pt x="468" y="1610"/>
                    </a:lnTo>
                    <a:lnTo>
                      <a:pt x="485" y="1614"/>
                    </a:lnTo>
                    <a:lnTo>
                      <a:pt x="500" y="1618"/>
                    </a:lnTo>
                    <a:lnTo>
                      <a:pt x="516" y="1622"/>
                    </a:lnTo>
                    <a:lnTo>
                      <a:pt x="531" y="1624"/>
                    </a:lnTo>
                    <a:lnTo>
                      <a:pt x="548" y="1628"/>
                    </a:lnTo>
                    <a:lnTo>
                      <a:pt x="563" y="1629"/>
                    </a:lnTo>
                    <a:lnTo>
                      <a:pt x="580" y="1633"/>
                    </a:lnTo>
                    <a:lnTo>
                      <a:pt x="597" y="1637"/>
                    </a:lnTo>
                    <a:lnTo>
                      <a:pt x="615" y="1639"/>
                    </a:lnTo>
                    <a:lnTo>
                      <a:pt x="630" y="1643"/>
                    </a:lnTo>
                    <a:lnTo>
                      <a:pt x="647" y="1645"/>
                    </a:lnTo>
                    <a:lnTo>
                      <a:pt x="664" y="1647"/>
                    </a:lnTo>
                    <a:lnTo>
                      <a:pt x="681" y="1650"/>
                    </a:lnTo>
                    <a:lnTo>
                      <a:pt x="698" y="1652"/>
                    </a:lnTo>
                    <a:lnTo>
                      <a:pt x="715" y="1654"/>
                    </a:lnTo>
                    <a:lnTo>
                      <a:pt x="732" y="1656"/>
                    </a:lnTo>
                    <a:lnTo>
                      <a:pt x="750" y="1658"/>
                    </a:lnTo>
                    <a:lnTo>
                      <a:pt x="765" y="1658"/>
                    </a:lnTo>
                    <a:lnTo>
                      <a:pt x="782" y="1660"/>
                    </a:lnTo>
                    <a:lnTo>
                      <a:pt x="799" y="1662"/>
                    </a:lnTo>
                    <a:lnTo>
                      <a:pt x="816" y="1662"/>
                    </a:lnTo>
                    <a:lnTo>
                      <a:pt x="833" y="1664"/>
                    </a:lnTo>
                    <a:lnTo>
                      <a:pt x="850" y="1666"/>
                    </a:lnTo>
                    <a:lnTo>
                      <a:pt x="868" y="1666"/>
                    </a:lnTo>
                    <a:lnTo>
                      <a:pt x="885" y="1666"/>
                    </a:lnTo>
                    <a:lnTo>
                      <a:pt x="902" y="1666"/>
                    </a:lnTo>
                    <a:lnTo>
                      <a:pt x="919" y="1667"/>
                    </a:lnTo>
                    <a:lnTo>
                      <a:pt x="934" y="1667"/>
                    </a:lnTo>
                    <a:lnTo>
                      <a:pt x="951" y="1667"/>
                    </a:lnTo>
                    <a:lnTo>
                      <a:pt x="968" y="1667"/>
                    </a:lnTo>
                    <a:lnTo>
                      <a:pt x="985" y="1667"/>
                    </a:lnTo>
                    <a:lnTo>
                      <a:pt x="1003" y="1667"/>
                    </a:lnTo>
                    <a:lnTo>
                      <a:pt x="1018" y="1667"/>
                    </a:lnTo>
                    <a:lnTo>
                      <a:pt x="1035" y="1666"/>
                    </a:lnTo>
                    <a:lnTo>
                      <a:pt x="1050" y="1666"/>
                    </a:lnTo>
                    <a:lnTo>
                      <a:pt x="1065" y="1666"/>
                    </a:lnTo>
                    <a:lnTo>
                      <a:pt x="1082" y="1666"/>
                    </a:lnTo>
                    <a:lnTo>
                      <a:pt x="1098" y="1664"/>
                    </a:lnTo>
                    <a:lnTo>
                      <a:pt x="1115" y="1664"/>
                    </a:lnTo>
                    <a:lnTo>
                      <a:pt x="1130" y="1664"/>
                    </a:lnTo>
                    <a:lnTo>
                      <a:pt x="1145" y="1662"/>
                    </a:lnTo>
                    <a:lnTo>
                      <a:pt x="1160" y="1662"/>
                    </a:lnTo>
                    <a:lnTo>
                      <a:pt x="1176" y="1660"/>
                    </a:lnTo>
                    <a:lnTo>
                      <a:pt x="1189" y="1660"/>
                    </a:lnTo>
                    <a:lnTo>
                      <a:pt x="1204" y="1658"/>
                    </a:lnTo>
                    <a:lnTo>
                      <a:pt x="1217" y="1658"/>
                    </a:lnTo>
                    <a:lnTo>
                      <a:pt x="1233" y="1658"/>
                    </a:lnTo>
                    <a:lnTo>
                      <a:pt x="1246" y="1656"/>
                    </a:lnTo>
                    <a:lnTo>
                      <a:pt x="1259" y="1654"/>
                    </a:lnTo>
                    <a:lnTo>
                      <a:pt x="1273" y="1652"/>
                    </a:lnTo>
                    <a:lnTo>
                      <a:pt x="1286" y="1652"/>
                    </a:lnTo>
                    <a:lnTo>
                      <a:pt x="1297" y="1650"/>
                    </a:lnTo>
                    <a:lnTo>
                      <a:pt x="1311" y="1648"/>
                    </a:lnTo>
                    <a:lnTo>
                      <a:pt x="1322" y="1648"/>
                    </a:lnTo>
                    <a:lnTo>
                      <a:pt x="1333" y="1647"/>
                    </a:lnTo>
                    <a:lnTo>
                      <a:pt x="1345" y="1645"/>
                    </a:lnTo>
                    <a:lnTo>
                      <a:pt x="1356" y="1645"/>
                    </a:lnTo>
                    <a:lnTo>
                      <a:pt x="1366" y="1643"/>
                    </a:lnTo>
                    <a:lnTo>
                      <a:pt x="1375" y="1643"/>
                    </a:lnTo>
                    <a:lnTo>
                      <a:pt x="1385" y="1641"/>
                    </a:lnTo>
                    <a:lnTo>
                      <a:pt x="1394" y="1641"/>
                    </a:lnTo>
                    <a:lnTo>
                      <a:pt x="1404" y="1639"/>
                    </a:lnTo>
                    <a:lnTo>
                      <a:pt x="1413" y="1639"/>
                    </a:lnTo>
                    <a:lnTo>
                      <a:pt x="1421" y="1637"/>
                    </a:lnTo>
                    <a:lnTo>
                      <a:pt x="1429" y="1635"/>
                    </a:lnTo>
                    <a:lnTo>
                      <a:pt x="1434" y="1635"/>
                    </a:lnTo>
                    <a:lnTo>
                      <a:pt x="1442" y="1633"/>
                    </a:lnTo>
                    <a:lnTo>
                      <a:pt x="1448" y="1633"/>
                    </a:lnTo>
                    <a:lnTo>
                      <a:pt x="1453" y="1631"/>
                    </a:lnTo>
                    <a:lnTo>
                      <a:pt x="1459" y="1631"/>
                    </a:lnTo>
                    <a:lnTo>
                      <a:pt x="1465" y="1631"/>
                    </a:lnTo>
                    <a:lnTo>
                      <a:pt x="1472" y="1629"/>
                    </a:lnTo>
                    <a:lnTo>
                      <a:pt x="1478" y="1629"/>
                    </a:lnTo>
                    <a:lnTo>
                      <a:pt x="1482" y="1629"/>
                    </a:lnTo>
                    <a:lnTo>
                      <a:pt x="1484" y="1629"/>
                    </a:lnTo>
                    <a:lnTo>
                      <a:pt x="1484" y="1628"/>
                    </a:lnTo>
                    <a:lnTo>
                      <a:pt x="1484" y="1624"/>
                    </a:lnTo>
                    <a:lnTo>
                      <a:pt x="1484" y="1620"/>
                    </a:lnTo>
                    <a:lnTo>
                      <a:pt x="1486" y="1614"/>
                    </a:lnTo>
                    <a:lnTo>
                      <a:pt x="1488" y="1607"/>
                    </a:lnTo>
                    <a:lnTo>
                      <a:pt x="1489" y="1597"/>
                    </a:lnTo>
                    <a:lnTo>
                      <a:pt x="1491" y="1591"/>
                    </a:lnTo>
                    <a:lnTo>
                      <a:pt x="1493" y="1586"/>
                    </a:lnTo>
                    <a:lnTo>
                      <a:pt x="1493" y="1580"/>
                    </a:lnTo>
                    <a:lnTo>
                      <a:pt x="1495" y="1574"/>
                    </a:lnTo>
                    <a:lnTo>
                      <a:pt x="1497" y="1567"/>
                    </a:lnTo>
                    <a:lnTo>
                      <a:pt x="1499" y="1561"/>
                    </a:lnTo>
                    <a:lnTo>
                      <a:pt x="1499" y="1553"/>
                    </a:lnTo>
                    <a:lnTo>
                      <a:pt x="1501" y="1546"/>
                    </a:lnTo>
                    <a:lnTo>
                      <a:pt x="1503" y="1538"/>
                    </a:lnTo>
                    <a:lnTo>
                      <a:pt x="1505" y="1531"/>
                    </a:lnTo>
                    <a:lnTo>
                      <a:pt x="1507" y="1523"/>
                    </a:lnTo>
                    <a:lnTo>
                      <a:pt x="1510" y="1515"/>
                    </a:lnTo>
                    <a:lnTo>
                      <a:pt x="1512" y="1506"/>
                    </a:lnTo>
                    <a:lnTo>
                      <a:pt x="1514" y="1496"/>
                    </a:lnTo>
                    <a:lnTo>
                      <a:pt x="1516" y="1487"/>
                    </a:lnTo>
                    <a:lnTo>
                      <a:pt x="1518" y="1479"/>
                    </a:lnTo>
                    <a:lnTo>
                      <a:pt x="1520" y="1468"/>
                    </a:lnTo>
                    <a:lnTo>
                      <a:pt x="1522" y="1458"/>
                    </a:lnTo>
                    <a:lnTo>
                      <a:pt x="1526" y="1449"/>
                    </a:lnTo>
                    <a:lnTo>
                      <a:pt x="1527" y="1439"/>
                    </a:lnTo>
                    <a:lnTo>
                      <a:pt x="1529" y="1428"/>
                    </a:lnTo>
                    <a:lnTo>
                      <a:pt x="1531" y="1418"/>
                    </a:lnTo>
                    <a:lnTo>
                      <a:pt x="1533" y="1407"/>
                    </a:lnTo>
                    <a:lnTo>
                      <a:pt x="1537" y="1397"/>
                    </a:lnTo>
                    <a:lnTo>
                      <a:pt x="1539" y="1386"/>
                    </a:lnTo>
                    <a:lnTo>
                      <a:pt x="1541" y="1375"/>
                    </a:lnTo>
                    <a:lnTo>
                      <a:pt x="1545" y="1363"/>
                    </a:lnTo>
                    <a:lnTo>
                      <a:pt x="1547" y="1352"/>
                    </a:lnTo>
                    <a:lnTo>
                      <a:pt x="1548" y="1340"/>
                    </a:lnTo>
                    <a:lnTo>
                      <a:pt x="1550" y="1329"/>
                    </a:lnTo>
                    <a:lnTo>
                      <a:pt x="1552" y="1316"/>
                    </a:lnTo>
                    <a:lnTo>
                      <a:pt x="1556" y="1304"/>
                    </a:lnTo>
                    <a:lnTo>
                      <a:pt x="1558" y="1293"/>
                    </a:lnTo>
                    <a:lnTo>
                      <a:pt x="1560" y="1281"/>
                    </a:lnTo>
                    <a:lnTo>
                      <a:pt x="1564" y="1270"/>
                    </a:lnTo>
                    <a:lnTo>
                      <a:pt x="1566" y="1259"/>
                    </a:lnTo>
                    <a:lnTo>
                      <a:pt x="1567" y="1245"/>
                    </a:lnTo>
                    <a:lnTo>
                      <a:pt x="1569" y="1234"/>
                    </a:lnTo>
                    <a:lnTo>
                      <a:pt x="1571" y="1221"/>
                    </a:lnTo>
                    <a:lnTo>
                      <a:pt x="1575" y="1209"/>
                    </a:lnTo>
                    <a:lnTo>
                      <a:pt x="1577" y="1198"/>
                    </a:lnTo>
                    <a:lnTo>
                      <a:pt x="1579" y="1184"/>
                    </a:lnTo>
                    <a:lnTo>
                      <a:pt x="1581" y="1173"/>
                    </a:lnTo>
                    <a:lnTo>
                      <a:pt x="1583" y="1162"/>
                    </a:lnTo>
                    <a:lnTo>
                      <a:pt x="1585" y="1150"/>
                    </a:lnTo>
                    <a:lnTo>
                      <a:pt x="1586" y="1137"/>
                    </a:lnTo>
                    <a:lnTo>
                      <a:pt x="1588" y="1125"/>
                    </a:lnTo>
                    <a:lnTo>
                      <a:pt x="1590" y="1114"/>
                    </a:lnTo>
                    <a:lnTo>
                      <a:pt x="1592" y="1103"/>
                    </a:lnTo>
                    <a:lnTo>
                      <a:pt x="1594" y="1091"/>
                    </a:lnTo>
                    <a:lnTo>
                      <a:pt x="1596" y="1080"/>
                    </a:lnTo>
                    <a:lnTo>
                      <a:pt x="1598" y="1068"/>
                    </a:lnTo>
                    <a:lnTo>
                      <a:pt x="1600" y="1057"/>
                    </a:lnTo>
                    <a:lnTo>
                      <a:pt x="1600" y="1046"/>
                    </a:lnTo>
                    <a:lnTo>
                      <a:pt x="1602" y="1034"/>
                    </a:lnTo>
                    <a:lnTo>
                      <a:pt x="1604" y="1023"/>
                    </a:lnTo>
                    <a:lnTo>
                      <a:pt x="1604" y="1011"/>
                    </a:lnTo>
                    <a:lnTo>
                      <a:pt x="1605" y="1002"/>
                    </a:lnTo>
                    <a:lnTo>
                      <a:pt x="1607" y="990"/>
                    </a:lnTo>
                    <a:lnTo>
                      <a:pt x="1609" y="981"/>
                    </a:lnTo>
                    <a:lnTo>
                      <a:pt x="1609" y="970"/>
                    </a:lnTo>
                    <a:lnTo>
                      <a:pt x="1611" y="958"/>
                    </a:lnTo>
                    <a:lnTo>
                      <a:pt x="1611" y="949"/>
                    </a:lnTo>
                    <a:lnTo>
                      <a:pt x="1613" y="937"/>
                    </a:lnTo>
                    <a:lnTo>
                      <a:pt x="1613" y="928"/>
                    </a:lnTo>
                    <a:lnTo>
                      <a:pt x="1615" y="918"/>
                    </a:lnTo>
                    <a:lnTo>
                      <a:pt x="1615" y="907"/>
                    </a:lnTo>
                    <a:lnTo>
                      <a:pt x="1617" y="899"/>
                    </a:lnTo>
                    <a:lnTo>
                      <a:pt x="1617" y="888"/>
                    </a:lnTo>
                    <a:lnTo>
                      <a:pt x="1619" y="878"/>
                    </a:lnTo>
                    <a:lnTo>
                      <a:pt x="1619" y="869"/>
                    </a:lnTo>
                    <a:lnTo>
                      <a:pt x="1621" y="859"/>
                    </a:lnTo>
                    <a:lnTo>
                      <a:pt x="1621" y="850"/>
                    </a:lnTo>
                    <a:lnTo>
                      <a:pt x="1621" y="840"/>
                    </a:lnTo>
                    <a:lnTo>
                      <a:pt x="1623" y="833"/>
                    </a:lnTo>
                    <a:lnTo>
                      <a:pt x="1623" y="823"/>
                    </a:lnTo>
                    <a:lnTo>
                      <a:pt x="1623" y="814"/>
                    </a:lnTo>
                    <a:lnTo>
                      <a:pt x="1623" y="806"/>
                    </a:lnTo>
                    <a:lnTo>
                      <a:pt x="1623" y="797"/>
                    </a:lnTo>
                    <a:lnTo>
                      <a:pt x="1625" y="789"/>
                    </a:lnTo>
                    <a:lnTo>
                      <a:pt x="1625" y="779"/>
                    </a:lnTo>
                    <a:lnTo>
                      <a:pt x="1625" y="772"/>
                    </a:lnTo>
                    <a:lnTo>
                      <a:pt x="1625" y="764"/>
                    </a:lnTo>
                    <a:lnTo>
                      <a:pt x="1626" y="757"/>
                    </a:lnTo>
                    <a:lnTo>
                      <a:pt x="1625" y="747"/>
                    </a:lnTo>
                    <a:lnTo>
                      <a:pt x="1625" y="739"/>
                    </a:lnTo>
                    <a:lnTo>
                      <a:pt x="1625" y="732"/>
                    </a:lnTo>
                    <a:lnTo>
                      <a:pt x="1625" y="724"/>
                    </a:lnTo>
                    <a:lnTo>
                      <a:pt x="1625" y="715"/>
                    </a:lnTo>
                    <a:lnTo>
                      <a:pt x="1625" y="709"/>
                    </a:lnTo>
                    <a:lnTo>
                      <a:pt x="1625" y="701"/>
                    </a:lnTo>
                    <a:lnTo>
                      <a:pt x="1625" y="694"/>
                    </a:lnTo>
                    <a:lnTo>
                      <a:pt x="1625" y="686"/>
                    </a:lnTo>
                    <a:lnTo>
                      <a:pt x="1625" y="681"/>
                    </a:lnTo>
                    <a:lnTo>
                      <a:pt x="1623" y="673"/>
                    </a:lnTo>
                    <a:lnTo>
                      <a:pt x="1623" y="665"/>
                    </a:lnTo>
                    <a:lnTo>
                      <a:pt x="1623" y="660"/>
                    </a:lnTo>
                    <a:lnTo>
                      <a:pt x="1623" y="652"/>
                    </a:lnTo>
                    <a:lnTo>
                      <a:pt x="1623" y="646"/>
                    </a:lnTo>
                    <a:lnTo>
                      <a:pt x="1623" y="641"/>
                    </a:lnTo>
                    <a:lnTo>
                      <a:pt x="1621" y="635"/>
                    </a:lnTo>
                    <a:lnTo>
                      <a:pt x="1621" y="627"/>
                    </a:lnTo>
                    <a:lnTo>
                      <a:pt x="1619" y="622"/>
                    </a:lnTo>
                    <a:lnTo>
                      <a:pt x="1619" y="616"/>
                    </a:lnTo>
                    <a:lnTo>
                      <a:pt x="1619" y="610"/>
                    </a:lnTo>
                    <a:lnTo>
                      <a:pt x="1617" y="604"/>
                    </a:lnTo>
                    <a:lnTo>
                      <a:pt x="1617" y="599"/>
                    </a:lnTo>
                    <a:lnTo>
                      <a:pt x="1617" y="595"/>
                    </a:lnTo>
                    <a:lnTo>
                      <a:pt x="1615" y="587"/>
                    </a:lnTo>
                    <a:lnTo>
                      <a:pt x="1613" y="584"/>
                    </a:lnTo>
                    <a:lnTo>
                      <a:pt x="1613" y="578"/>
                    </a:lnTo>
                    <a:lnTo>
                      <a:pt x="1613" y="574"/>
                    </a:lnTo>
                    <a:lnTo>
                      <a:pt x="1609" y="565"/>
                    </a:lnTo>
                    <a:lnTo>
                      <a:pt x="1609" y="557"/>
                    </a:lnTo>
                    <a:lnTo>
                      <a:pt x="1605" y="547"/>
                    </a:lnTo>
                    <a:lnTo>
                      <a:pt x="1604" y="538"/>
                    </a:lnTo>
                    <a:lnTo>
                      <a:pt x="1600" y="530"/>
                    </a:lnTo>
                    <a:lnTo>
                      <a:pt x="1598" y="521"/>
                    </a:lnTo>
                    <a:lnTo>
                      <a:pt x="1594" y="511"/>
                    </a:lnTo>
                    <a:lnTo>
                      <a:pt x="1590" y="504"/>
                    </a:lnTo>
                    <a:lnTo>
                      <a:pt x="1586" y="494"/>
                    </a:lnTo>
                    <a:lnTo>
                      <a:pt x="1585" y="487"/>
                    </a:lnTo>
                    <a:lnTo>
                      <a:pt x="1579" y="477"/>
                    </a:lnTo>
                    <a:lnTo>
                      <a:pt x="1575" y="469"/>
                    </a:lnTo>
                    <a:lnTo>
                      <a:pt x="1571" y="460"/>
                    </a:lnTo>
                    <a:lnTo>
                      <a:pt x="1567" y="452"/>
                    </a:lnTo>
                    <a:lnTo>
                      <a:pt x="1564" y="443"/>
                    </a:lnTo>
                    <a:lnTo>
                      <a:pt x="1560" y="435"/>
                    </a:lnTo>
                    <a:lnTo>
                      <a:pt x="1556" y="428"/>
                    </a:lnTo>
                    <a:lnTo>
                      <a:pt x="1552" y="422"/>
                    </a:lnTo>
                    <a:lnTo>
                      <a:pt x="1548" y="412"/>
                    </a:lnTo>
                    <a:lnTo>
                      <a:pt x="1545" y="407"/>
                    </a:lnTo>
                    <a:lnTo>
                      <a:pt x="1539" y="399"/>
                    </a:lnTo>
                    <a:lnTo>
                      <a:pt x="1535" y="393"/>
                    </a:lnTo>
                    <a:lnTo>
                      <a:pt x="1531" y="386"/>
                    </a:lnTo>
                    <a:lnTo>
                      <a:pt x="1527" y="380"/>
                    </a:lnTo>
                    <a:lnTo>
                      <a:pt x="1524" y="374"/>
                    </a:lnTo>
                    <a:lnTo>
                      <a:pt x="1520" y="369"/>
                    </a:lnTo>
                    <a:lnTo>
                      <a:pt x="1516" y="363"/>
                    </a:lnTo>
                    <a:lnTo>
                      <a:pt x="1512" y="357"/>
                    </a:lnTo>
                    <a:lnTo>
                      <a:pt x="1508" y="352"/>
                    </a:lnTo>
                    <a:lnTo>
                      <a:pt x="1507" y="348"/>
                    </a:lnTo>
                    <a:lnTo>
                      <a:pt x="1501" y="340"/>
                    </a:lnTo>
                    <a:lnTo>
                      <a:pt x="1497" y="334"/>
                    </a:lnTo>
                    <a:lnTo>
                      <a:pt x="1491" y="327"/>
                    </a:lnTo>
                    <a:lnTo>
                      <a:pt x="1488" y="321"/>
                    </a:lnTo>
                    <a:lnTo>
                      <a:pt x="1484" y="315"/>
                    </a:lnTo>
                    <a:lnTo>
                      <a:pt x="1482" y="310"/>
                    </a:lnTo>
                    <a:lnTo>
                      <a:pt x="1478" y="304"/>
                    </a:lnTo>
                    <a:lnTo>
                      <a:pt x="1476" y="298"/>
                    </a:lnTo>
                    <a:lnTo>
                      <a:pt x="1472" y="291"/>
                    </a:lnTo>
                    <a:lnTo>
                      <a:pt x="1472" y="285"/>
                    </a:lnTo>
                    <a:lnTo>
                      <a:pt x="1470" y="277"/>
                    </a:lnTo>
                    <a:lnTo>
                      <a:pt x="1469" y="270"/>
                    </a:lnTo>
                    <a:lnTo>
                      <a:pt x="1469" y="262"/>
                    </a:lnTo>
                    <a:lnTo>
                      <a:pt x="1469" y="256"/>
                    </a:lnTo>
                    <a:lnTo>
                      <a:pt x="1469" y="247"/>
                    </a:lnTo>
                    <a:lnTo>
                      <a:pt x="1470" y="239"/>
                    </a:lnTo>
                    <a:lnTo>
                      <a:pt x="1472" y="232"/>
                    </a:lnTo>
                    <a:lnTo>
                      <a:pt x="1474" y="224"/>
                    </a:lnTo>
                    <a:lnTo>
                      <a:pt x="1476" y="213"/>
                    </a:lnTo>
                    <a:lnTo>
                      <a:pt x="1480" y="203"/>
                    </a:lnTo>
                    <a:lnTo>
                      <a:pt x="1482" y="194"/>
                    </a:lnTo>
                    <a:lnTo>
                      <a:pt x="1484" y="184"/>
                    </a:lnTo>
                    <a:lnTo>
                      <a:pt x="1486" y="175"/>
                    </a:lnTo>
                    <a:lnTo>
                      <a:pt x="1489" y="165"/>
                    </a:lnTo>
                    <a:lnTo>
                      <a:pt x="1491" y="156"/>
                    </a:lnTo>
                    <a:lnTo>
                      <a:pt x="1495" y="146"/>
                    </a:lnTo>
                    <a:lnTo>
                      <a:pt x="1495" y="139"/>
                    </a:lnTo>
                    <a:lnTo>
                      <a:pt x="1497" y="131"/>
                    </a:lnTo>
                    <a:lnTo>
                      <a:pt x="1499" y="123"/>
                    </a:lnTo>
                    <a:lnTo>
                      <a:pt x="1501" y="118"/>
                    </a:lnTo>
                    <a:lnTo>
                      <a:pt x="1503" y="112"/>
                    </a:lnTo>
                    <a:lnTo>
                      <a:pt x="1503" y="110"/>
                    </a:lnTo>
                    <a:lnTo>
                      <a:pt x="1505" y="106"/>
                    </a:lnTo>
                    <a:lnTo>
                      <a:pt x="1436" y="83"/>
                    </a:lnTo>
                    <a:lnTo>
                      <a:pt x="1461" y="118"/>
                    </a:lnTo>
                    <a:lnTo>
                      <a:pt x="1459" y="118"/>
                    </a:lnTo>
                    <a:lnTo>
                      <a:pt x="1457" y="123"/>
                    </a:lnTo>
                    <a:lnTo>
                      <a:pt x="1455" y="127"/>
                    </a:lnTo>
                    <a:lnTo>
                      <a:pt x="1455" y="133"/>
                    </a:lnTo>
                    <a:lnTo>
                      <a:pt x="1453" y="137"/>
                    </a:lnTo>
                    <a:lnTo>
                      <a:pt x="1451" y="144"/>
                    </a:lnTo>
                    <a:lnTo>
                      <a:pt x="1450" y="150"/>
                    </a:lnTo>
                    <a:lnTo>
                      <a:pt x="1448" y="156"/>
                    </a:lnTo>
                    <a:lnTo>
                      <a:pt x="1446" y="163"/>
                    </a:lnTo>
                    <a:lnTo>
                      <a:pt x="1444" y="173"/>
                    </a:lnTo>
                    <a:lnTo>
                      <a:pt x="1440" y="180"/>
                    </a:lnTo>
                    <a:lnTo>
                      <a:pt x="1440" y="188"/>
                    </a:lnTo>
                    <a:lnTo>
                      <a:pt x="1438" y="197"/>
                    </a:lnTo>
                    <a:lnTo>
                      <a:pt x="1438" y="207"/>
                    </a:lnTo>
                    <a:lnTo>
                      <a:pt x="1436" y="215"/>
                    </a:lnTo>
                    <a:lnTo>
                      <a:pt x="1434" y="224"/>
                    </a:lnTo>
                    <a:lnTo>
                      <a:pt x="1434" y="234"/>
                    </a:lnTo>
                    <a:lnTo>
                      <a:pt x="1434" y="245"/>
                    </a:lnTo>
                    <a:lnTo>
                      <a:pt x="1434" y="255"/>
                    </a:lnTo>
                    <a:lnTo>
                      <a:pt x="1434" y="264"/>
                    </a:lnTo>
                    <a:lnTo>
                      <a:pt x="1434" y="270"/>
                    </a:lnTo>
                    <a:lnTo>
                      <a:pt x="1434" y="275"/>
                    </a:lnTo>
                    <a:lnTo>
                      <a:pt x="1436" y="281"/>
                    </a:lnTo>
                    <a:lnTo>
                      <a:pt x="1436" y="287"/>
                    </a:lnTo>
                    <a:lnTo>
                      <a:pt x="1438" y="296"/>
                    </a:lnTo>
                    <a:lnTo>
                      <a:pt x="1440" y="306"/>
                    </a:lnTo>
                    <a:lnTo>
                      <a:pt x="1440" y="312"/>
                    </a:lnTo>
                    <a:lnTo>
                      <a:pt x="1442" y="317"/>
                    </a:lnTo>
                    <a:lnTo>
                      <a:pt x="1444" y="321"/>
                    </a:lnTo>
                    <a:lnTo>
                      <a:pt x="1446" y="327"/>
                    </a:lnTo>
                    <a:lnTo>
                      <a:pt x="1448" y="336"/>
                    </a:lnTo>
                    <a:lnTo>
                      <a:pt x="1451" y="346"/>
                    </a:lnTo>
                    <a:lnTo>
                      <a:pt x="1455" y="355"/>
                    </a:lnTo>
                    <a:lnTo>
                      <a:pt x="1461" y="365"/>
                    </a:lnTo>
                    <a:lnTo>
                      <a:pt x="1467" y="372"/>
                    </a:lnTo>
                    <a:lnTo>
                      <a:pt x="1472" y="380"/>
                    </a:lnTo>
                    <a:lnTo>
                      <a:pt x="1476" y="384"/>
                    </a:lnTo>
                    <a:lnTo>
                      <a:pt x="1478" y="390"/>
                    </a:lnTo>
                    <a:lnTo>
                      <a:pt x="1482" y="395"/>
                    </a:lnTo>
                    <a:lnTo>
                      <a:pt x="1488" y="401"/>
                    </a:lnTo>
                    <a:lnTo>
                      <a:pt x="1489" y="405"/>
                    </a:lnTo>
                    <a:lnTo>
                      <a:pt x="1495" y="410"/>
                    </a:lnTo>
                    <a:lnTo>
                      <a:pt x="1499" y="416"/>
                    </a:lnTo>
                    <a:lnTo>
                      <a:pt x="1503" y="424"/>
                    </a:lnTo>
                    <a:lnTo>
                      <a:pt x="1507" y="429"/>
                    </a:lnTo>
                    <a:lnTo>
                      <a:pt x="1512" y="435"/>
                    </a:lnTo>
                    <a:lnTo>
                      <a:pt x="1516" y="441"/>
                    </a:lnTo>
                    <a:lnTo>
                      <a:pt x="1522" y="448"/>
                    </a:lnTo>
                    <a:lnTo>
                      <a:pt x="1526" y="454"/>
                    </a:lnTo>
                    <a:lnTo>
                      <a:pt x="1529" y="462"/>
                    </a:lnTo>
                    <a:lnTo>
                      <a:pt x="1533" y="469"/>
                    </a:lnTo>
                    <a:lnTo>
                      <a:pt x="1537" y="477"/>
                    </a:lnTo>
                    <a:lnTo>
                      <a:pt x="1541" y="485"/>
                    </a:lnTo>
                    <a:lnTo>
                      <a:pt x="1545" y="492"/>
                    </a:lnTo>
                    <a:lnTo>
                      <a:pt x="1548" y="500"/>
                    </a:lnTo>
                    <a:lnTo>
                      <a:pt x="1552" y="509"/>
                    </a:lnTo>
                    <a:lnTo>
                      <a:pt x="1554" y="517"/>
                    </a:lnTo>
                    <a:lnTo>
                      <a:pt x="1556" y="526"/>
                    </a:lnTo>
                    <a:lnTo>
                      <a:pt x="1560" y="534"/>
                    </a:lnTo>
                    <a:lnTo>
                      <a:pt x="1562" y="544"/>
                    </a:lnTo>
                    <a:lnTo>
                      <a:pt x="1564" y="553"/>
                    </a:lnTo>
                    <a:lnTo>
                      <a:pt x="1566" y="565"/>
                    </a:lnTo>
                    <a:lnTo>
                      <a:pt x="1567" y="568"/>
                    </a:lnTo>
                    <a:lnTo>
                      <a:pt x="1567" y="574"/>
                    </a:lnTo>
                    <a:lnTo>
                      <a:pt x="1569" y="578"/>
                    </a:lnTo>
                    <a:lnTo>
                      <a:pt x="1569" y="585"/>
                    </a:lnTo>
                    <a:lnTo>
                      <a:pt x="1569" y="595"/>
                    </a:lnTo>
                    <a:lnTo>
                      <a:pt x="1571" y="604"/>
                    </a:lnTo>
                    <a:lnTo>
                      <a:pt x="1571" y="610"/>
                    </a:lnTo>
                    <a:lnTo>
                      <a:pt x="1571" y="614"/>
                    </a:lnTo>
                    <a:lnTo>
                      <a:pt x="1573" y="620"/>
                    </a:lnTo>
                    <a:lnTo>
                      <a:pt x="1573" y="625"/>
                    </a:lnTo>
                    <a:lnTo>
                      <a:pt x="1573" y="631"/>
                    </a:lnTo>
                    <a:lnTo>
                      <a:pt x="1573" y="637"/>
                    </a:lnTo>
                    <a:lnTo>
                      <a:pt x="1575" y="642"/>
                    </a:lnTo>
                    <a:lnTo>
                      <a:pt x="1575" y="648"/>
                    </a:lnTo>
                    <a:lnTo>
                      <a:pt x="1575" y="654"/>
                    </a:lnTo>
                    <a:lnTo>
                      <a:pt x="1575" y="660"/>
                    </a:lnTo>
                    <a:lnTo>
                      <a:pt x="1577" y="665"/>
                    </a:lnTo>
                    <a:lnTo>
                      <a:pt x="1577" y="673"/>
                    </a:lnTo>
                    <a:lnTo>
                      <a:pt x="1577" y="679"/>
                    </a:lnTo>
                    <a:lnTo>
                      <a:pt x="1577" y="684"/>
                    </a:lnTo>
                    <a:lnTo>
                      <a:pt x="1577" y="690"/>
                    </a:lnTo>
                    <a:lnTo>
                      <a:pt x="1579" y="698"/>
                    </a:lnTo>
                    <a:lnTo>
                      <a:pt x="1579" y="703"/>
                    </a:lnTo>
                    <a:lnTo>
                      <a:pt x="1579" y="709"/>
                    </a:lnTo>
                    <a:lnTo>
                      <a:pt x="1579" y="717"/>
                    </a:lnTo>
                    <a:lnTo>
                      <a:pt x="1579" y="722"/>
                    </a:lnTo>
                    <a:lnTo>
                      <a:pt x="1579" y="728"/>
                    </a:lnTo>
                    <a:lnTo>
                      <a:pt x="1579" y="736"/>
                    </a:lnTo>
                    <a:lnTo>
                      <a:pt x="1579" y="743"/>
                    </a:lnTo>
                    <a:lnTo>
                      <a:pt x="1579" y="751"/>
                    </a:lnTo>
                    <a:lnTo>
                      <a:pt x="1579" y="757"/>
                    </a:lnTo>
                    <a:lnTo>
                      <a:pt x="1579" y="764"/>
                    </a:lnTo>
                    <a:lnTo>
                      <a:pt x="1579" y="772"/>
                    </a:lnTo>
                    <a:lnTo>
                      <a:pt x="1581" y="779"/>
                    </a:lnTo>
                    <a:lnTo>
                      <a:pt x="1579" y="787"/>
                    </a:lnTo>
                    <a:lnTo>
                      <a:pt x="1579" y="795"/>
                    </a:lnTo>
                    <a:lnTo>
                      <a:pt x="1579" y="800"/>
                    </a:lnTo>
                    <a:lnTo>
                      <a:pt x="1579" y="808"/>
                    </a:lnTo>
                    <a:lnTo>
                      <a:pt x="1577" y="816"/>
                    </a:lnTo>
                    <a:lnTo>
                      <a:pt x="1577" y="823"/>
                    </a:lnTo>
                    <a:lnTo>
                      <a:pt x="1577" y="833"/>
                    </a:lnTo>
                    <a:lnTo>
                      <a:pt x="1577" y="840"/>
                    </a:lnTo>
                    <a:lnTo>
                      <a:pt x="1577" y="848"/>
                    </a:lnTo>
                    <a:lnTo>
                      <a:pt x="1575" y="855"/>
                    </a:lnTo>
                    <a:lnTo>
                      <a:pt x="1575" y="863"/>
                    </a:lnTo>
                    <a:lnTo>
                      <a:pt x="1575" y="873"/>
                    </a:lnTo>
                    <a:lnTo>
                      <a:pt x="1573" y="880"/>
                    </a:lnTo>
                    <a:lnTo>
                      <a:pt x="1573" y="890"/>
                    </a:lnTo>
                    <a:lnTo>
                      <a:pt x="1573" y="897"/>
                    </a:lnTo>
                    <a:lnTo>
                      <a:pt x="1573" y="907"/>
                    </a:lnTo>
                    <a:lnTo>
                      <a:pt x="1571" y="916"/>
                    </a:lnTo>
                    <a:lnTo>
                      <a:pt x="1571" y="924"/>
                    </a:lnTo>
                    <a:lnTo>
                      <a:pt x="1569" y="933"/>
                    </a:lnTo>
                    <a:lnTo>
                      <a:pt x="1569" y="943"/>
                    </a:lnTo>
                    <a:lnTo>
                      <a:pt x="1567" y="951"/>
                    </a:lnTo>
                    <a:lnTo>
                      <a:pt x="1566" y="960"/>
                    </a:lnTo>
                    <a:lnTo>
                      <a:pt x="1566" y="970"/>
                    </a:lnTo>
                    <a:lnTo>
                      <a:pt x="1564" y="979"/>
                    </a:lnTo>
                    <a:lnTo>
                      <a:pt x="1562" y="989"/>
                    </a:lnTo>
                    <a:lnTo>
                      <a:pt x="1562" y="998"/>
                    </a:lnTo>
                    <a:lnTo>
                      <a:pt x="1560" y="1008"/>
                    </a:lnTo>
                    <a:lnTo>
                      <a:pt x="1558" y="1019"/>
                    </a:lnTo>
                    <a:lnTo>
                      <a:pt x="1556" y="1029"/>
                    </a:lnTo>
                    <a:lnTo>
                      <a:pt x="1556" y="1038"/>
                    </a:lnTo>
                    <a:lnTo>
                      <a:pt x="1554" y="1048"/>
                    </a:lnTo>
                    <a:lnTo>
                      <a:pt x="1552" y="1059"/>
                    </a:lnTo>
                    <a:lnTo>
                      <a:pt x="1550" y="1068"/>
                    </a:lnTo>
                    <a:lnTo>
                      <a:pt x="1548" y="1080"/>
                    </a:lnTo>
                    <a:lnTo>
                      <a:pt x="1547" y="1089"/>
                    </a:lnTo>
                    <a:lnTo>
                      <a:pt x="1545" y="1099"/>
                    </a:lnTo>
                    <a:lnTo>
                      <a:pt x="1543" y="1108"/>
                    </a:lnTo>
                    <a:lnTo>
                      <a:pt x="1541" y="1120"/>
                    </a:lnTo>
                    <a:lnTo>
                      <a:pt x="1539" y="1129"/>
                    </a:lnTo>
                    <a:lnTo>
                      <a:pt x="1539" y="1139"/>
                    </a:lnTo>
                    <a:lnTo>
                      <a:pt x="1535" y="1148"/>
                    </a:lnTo>
                    <a:lnTo>
                      <a:pt x="1535" y="1158"/>
                    </a:lnTo>
                    <a:lnTo>
                      <a:pt x="1531" y="1167"/>
                    </a:lnTo>
                    <a:lnTo>
                      <a:pt x="1531" y="1179"/>
                    </a:lnTo>
                    <a:lnTo>
                      <a:pt x="1529" y="1188"/>
                    </a:lnTo>
                    <a:lnTo>
                      <a:pt x="1527" y="1198"/>
                    </a:lnTo>
                    <a:lnTo>
                      <a:pt x="1526" y="1207"/>
                    </a:lnTo>
                    <a:lnTo>
                      <a:pt x="1526" y="1217"/>
                    </a:lnTo>
                    <a:lnTo>
                      <a:pt x="1522" y="1226"/>
                    </a:lnTo>
                    <a:lnTo>
                      <a:pt x="1522" y="1236"/>
                    </a:lnTo>
                    <a:lnTo>
                      <a:pt x="1520" y="1243"/>
                    </a:lnTo>
                    <a:lnTo>
                      <a:pt x="1518" y="1253"/>
                    </a:lnTo>
                    <a:lnTo>
                      <a:pt x="1516" y="1262"/>
                    </a:lnTo>
                    <a:lnTo>
                      <a:pt x="1516" y="1272"/>
                    </a:lnTo>
                    <a:lnTo>
                      <a:pt x="1514" y="1281"/>
                    </a:lnTo>
                    <a:lnTo>
                      <a:pt x="1512" y="1291"/>
                    </a:lnTo>
                    <a:lnTo>
                      <a:pt x="1510" y="1300"/>
                    </a:lnTo>
                    <a:lnTo>
                      <a:pt x="1508" y="1308"/>
                    </a:lnTo>
                    <a:lnTo>
                      <a:pt x="1507" y="1316"/>
                    </a:lnTo>
                    <a:lnTo>
                      <a:pt x="1507" y="1325"/>
                    </a:lnTo>
                    <a:lnTo>
                      <a:pt x="1505" y="1333"/>
                    </a:lnTo>
                    <a:lnTo>
                      <a:pt x="1503" y="1342"/>
                    </a:lnTo>
                    <a:lnTo>
                      <a:pt x="1501" y="1350"/>
                    </a:lnTo>
                    <a:lnTo>
                      <a:pt x="1501" y="1359"/>
                    </a:lnTo>
                    <a:lnTo>
                      <a:pt x="1497" y="1367"/>
                    </a:lnTo>
                    <a:lnTo>
                      <a:pt x="1497" y="1375"/>
                    </a:lnTo>
                    <a:lnTo>
                      <a:pt x="1495" y="1382"/>
                    </a:lnTo>
                    <a:lnTo>
                      <a:pt x="1493" y="1392"/>
                    </a:lnTo>
                    <a:lnTo>
                      <a:pt x="1491" y="1399"/>
                    </a:lnTo>
                    <a:lnTo>
                      <a:pt x="1489" y="1407"/>
                    </a:lnTo>
                    <a:lnTo>
                      <a:pt x="1488" y="1415"/>
                    </a:lnTo>
                    <a:lnTo>
                      <a:pt x="1488" y="1422"/>
                    </a:lnTo>
                    <a:lnTo>
                      <a:pt x="1484" y="1428"/>
                    </a:lnTo>
                    <a:lnTo>
                      <a:pt x="1484" y="1435"/>
                    </a:lnTo>
                    <a:lnTo>
                      <a:pt x="1482" y="1443"/>
                    </a:lnTo>
                    <a:lnTo>
                      <a:pt x="1480" y="1451"/>
                    </a:lnTo>
                    <a:lnTo>
                      <a:pt x="1478" y="1456"/>
                    </a:lnTo>
                    <a:lnTo>
                      <a:pt x="1476" y="1464"/>
                    </a:lnTo>
                    <a:lnTo>
                      <a:pt x="1474" y="1472"/>
                    </a:lnTo>
                    <a:lnTo>
                      <a:pt x="1474" y="1479"/>
                    </a:lnTo>
                    <a:lnTo>
                      <a:pt x="1470" y="1485"/>
                    </a:lnTo>
                    <a:lnTo>
                      <a:pt x="1470" y="1491"/>
                    </a:lnTo>
                    <a:lnTo>
                      <a:pt x="1467" y="1496"/>
                    </a:lnTo>
                    <a:lnTo>
                      <a:pt x="1467" y="1504"/>
                    </a:lnTo>
                    <a:lnTo>
                      <a:pt x="1463" y="1510"/>
                    </a:lnTo>
                    <a:lnTo>
                      <a:pt x="1463" y="1515"/>
                    </a:lnTo>
                    <a:lnTo>
                      <a:pt x="1459" y="1521"/>
                    </a:lnTo>
                    <a:lnTo>
                      <a:pt x="1459" y="1529"/>
                    </a:lnTo>
                    <a:lnTo>
                      <a:pt x="1455" y="1532"/>
                    </a:lnTo>
                    <a:lnTo>
                      <a:pt x="1455" y="1538"/>
                    </a:lnTo>
                    <a:lnTo>
                      <a:pt x="1451" y="1544"/>
                    </a:lnTo>
                    <a:lnTo>
                      <a:pt x="1451" y="1550"/>
                    </a:lnTo>
                    <a:lnTo>
                      <a:pt x="1448" y="1559"/>
                    </a:lnTo>
                    <a:lnTo>
                      <a:pt x="1444" y="1570"/>
                    </a:lnTo>
                    <a:lnTo>
                      <a:pt x="1442" y="1572"/>
                    </a:lnTo>
                    <a:lnTo>
                      <a:pt x="1438" y="1576"/>
                    </a:lnTo>
                    <a:lnTo>
                      <a:pt x="1430" y="1578"/>
                    </a:lnTo>
                    <a:lnTo>
                      <a:pt x="1423" y="1582"/>
                    </a:lnTo>
                    <a:lnTo>
                      <a:pt x="1417" y="1584"/>
                    </a:lnTo>
                    <a:lnTo>
                      <a:pt x="1411" y="1586"/>
                    </a:lnTo>
                    <a:lnTo>
                      <a:pt x="1406" y="1586"/>
                    </a:lnTo>
                    <a:lnTo>
                      <a:pt x="1400" y="1588"/>
                    </a:lnTo>
                    <a:lnTo>
                      <a:pt x="1394" y="1589"/>
                    </a:lnTo>
                    <a:lnTo>
                      <a:pt x="1387" y="1591"/>
                    </a:lnTo>
                    <a:lnTo>
                      <a:pt x="1379" y="1593"/>
                    </a:lnTo>
                    <a:lnTo>
                      <a:pt x="1373" y="1595"/>
                    </a:lnTo>
                    <a:lnTo>
                      <a:pt x="1364" y="1595"/>
                    </a:lnTo>
                    <a:lnTo>
                      <a:pt x="1354" y="1597"/>
                    </a:lnTo>
                    <a:lnTo>
                      <a:pt x="1345" y="1597"/>
                    </a:lnTo>
                    <a:lnTo>
                      <a:pt x="1337" y="1599"/>
                    </a:lnTo>
                    <a:lnTo>
                      <a:pt x="1326" y="1601"/>
                    </a:lnTo>
                    <a:lnTo>
                      <a:pt x="1316" y="1603"/>
                    </a:lnTo>
                    <a:lnTo>
                      <a:pt x="1307" y="1603"/>
                    </a:lnTo>
                    <a:lnTo>
                      <a:pt x="1297" y="1605"/>
                    </a:lnTo>
                    <a:lnTo>
                      <a:pt x="1286" y="1607"/>
                    </a:lnTo>
                    <a:lnTo>
                      <a:pt x="1275" y="1607"/>
                    </a:lnTo>
                    <a:lnTo>
                      <a:pt x="1263" y="1609"/>
                    </a:lnTo>
                    <a:lnTo>
                      <a:pt x="1252" y="1610"/>
                    </a:lnTo>
                    <a:lnTo>
                      <a:pt x="1238" y="1610"/>
                    </a:lnTo>
                    <a:lnTo>
                      <a:pt x="1227" y="1612"/>
                    </a:lnTo>
                    <a:lnTo>
                      <a:pt x="1214" y="1612"/>
                    </a:lnTo>
                    <a:lnTo>
                      <a:pt x="1202" y="1614"/>
                    </a:lnTo>
                    <a:lnTo>
                      <a:pt x="1187" y="1614"/>
                    </a:lnTo>
                    <a:lnTo>
                      <a:pt x="1174" y="1616"/>
                    </a:lnTo>
                    <a:lnTo>
                      <a:pt x="1160" y="1616"/>
                    </a:lnTo>
                    <a:lnTo>
                      <a:pt x="1147" y="1616"/>
                    </a:lnTo>
                    <a:lnTo>
                      <a:pt x="1132" y="1616"/>
                    </a:lnTo>
                    <a:lnTo>
                      <a:pt x="1119" y="1618"/>
                    </a:lnTo>
                    <a:lnTo>
                      <a:pt x="1103" y="1618"/>
                    </a:lnTo>
                    <a:lnTo>
                      <a:pt x="1090" y="1620"/>
                    </a:lnTo>
                    <a:lnTo>
                      <a:pt x="1075" y="1620"/>
                    </a:lnTo>
                    <a:lnTo>
                      <a:pt x="1060" y="1620"/>
                    </a:lnTo>
                    <a:lnTo>
                      <a:pt x="1044" y="1620"/>
                    </a:lnTo>
                    <a:lnTo>
                      <a:pt x="1029" y="1620"/>
                    </a:lnTo>
                    <a:lnTo>
                      <a:pt x="1014" y="1620"/>
                    </a:lnTo>
                    <a:lnTo>
                      <a:pt x="999" y="1620"/>
                    </a:lnTo>
                    <a:lnTo>
                      <a:pt x="984" y="1620"/>
                    </a:lnTo>
                    <a:lnTo>
                      <a:pt x="968" y="1622"/>
                    </a:lnTo>
                    <a:lnTo>
                      <a:pt x="953" y="1620"/>
                    </a:lnTo>
                    <a:lnTo>
                      <a:pt x="938" y="1620"/>
                    </a:lnTo>
                    <a:lnTo>
                      <a:pt x="921" y="1620"/>
                    </a:lnTo>
                    <a:lnTo>
                      <a:pt x="906" y="1620"/>
                    </a:lnTo>
                    <a:lnTo>
                      <a:pt x="890" y="1620"/>
                    </a:lnTo>
                    <a:lnTo>
                      <a:pt x="875" y="1620"/>
                    </a:lnTo>
                    <a:lnTo>
                      <a:pt x="860" y="1618"/>
                    </a:lnTo>
                    <a:lnTo>
                      <a:pt x="845" y="1618"/>
                    </a:lnTo>
                    <a:lnTo>
                      <a:pt x="828" y="1616"/>
                    </a:lnTo>
                    <a:lnTo>
                      <a:pt x="812" y="1616"/>
                    </a:lnTo>
                    <a:lnTo>
                      <a:pt x="797" y="1614"/>
                    </a:lnTo>
                    <a:lnTo>
                      <a:pt x="782" y="1614"/>
                    </a:lnTo>
                    <a:lnTo>
                      <a:pt x="765" y="1612"/>
                    </a:lnTo>
                    <a:lnTo>
                      <a:pt x="750" y="1612"/>
                    </a:lnTo>
                    <a:lnTo>
                      <a:pt x="734" y="1610"/>
                    </a:lnTo>
                    <a:lnTo>
                      <a:pt x="719" y="1610"/>
                    </a:lnTo>
                    <a:lnTo>
                      <a:pt x="704" y="1607"/>
                    </a:lnTo>
                    <a:lnTo>
                      <a:pt x="689" y="1605"/>
                    </a:lnTo>
                    <a:lnTo>
                      <a:pt x="672" y="1603"/>
                    </a:lnTo>
                    <a:lnTo>
                      <a:pt x="658" y="1601"/>
                    </a:lnTo>
                    <a:lnTo>
                      <a:pt x="641" y="1599"/>
                    </a:lnTo>
                    <a:lnTo>
                      <a:pt x="626" y="1595"/>
                    </a:lnTo>
                    <a:lnTo>
                      <a:pt x="611" y="1593"/>
                    </a:lnTo>
                    <a:lnTo>
                      <a:pt x="597" y="1591"/>
                    </a:lnTo>
                    <a:lnTo>
                      <a:pt x="580" y="1588"/>
                    </a:lnTo>
                    <a:lnTo>
                      <a:pt x="567" y="1584"/>
                    </a:lnTo>
                    <a:lnTo>
                      <a:pt x="550" y="1582"/>
                    </a:lnTo>
                    <a:lnTo>
                      <a:pt x="537" y="1578"/>
                    </a:lnTo>
                    <a:lnTo>
                      <a:pt x="521" y="1574"/>
                    </a:lnTo>
                    <a:lnTo>
                      <a:pt x="506" y="1572"/>
                    </a:lnTo>
                    <a:lnTo>
                      <a:pt x="493" y="1569"/>
                    </a:lnTo>
                    <a:lnTo>
                      <a:pt x="478" y="1567"/>
                    </a:lnTo>
                    <a:lnTo>
                      <a:pt x="462" y="1561"/>
                    </a:lnTo>
                    <a:lnTo>
                      <a:pt x="449" y="1559"/>
                    </a:lnTo>
                    <a:lnTo>
                      <a:pt x="434" y="1553"/>
                    </a:lnTo>
                    <a:lnTo>
                      <a:pt x="421" y="1551"/>
                    </a:lnTo>
                    <a:lnTo>
                      <a:pt x="405" y="1546"/>
                    </a:lnTo>
                    <a:lnTo>
                      <a:pt x="392" y="1544"/>
                    </a:lnTo>
                    <a:lnTo>
                      <a:pt x="379" y="1538"/>
                    </a:lnTo>
                    <a:lnTo>
                      <a:pt x="365" y="1536"/>
                    </a:lnTo>
                    <a:lnTo>
                      <a:pt x="350" y="1531"/>
                    </a:lnTo>
                    <a:lnTo>
                      <a:pt x="337" y="1527"/>
                    </a:lnTo>
                    <a:lnTo>
                      <a:pt x="324" y="1523"/>
                    </a:lnTo>
                    <a:lnTo>
                      <a:pt x="312" y="1519"/>
                    </a:lnTo>
                    <a:lnTo>
                      <a:pt x="299" y="1515"/>
                    </a:lnTo>
                    <a:lnTo>
                      <a:pt x="287" y="1512"/>
                    </a:lnTo>
                    <a:lnTo>
                      <a:pt x="276" y="1508"/>
                    </a:lnTo>
                    <a:lnTo>
                      <a:pt x="265" y="1506"/>
                    </a:lnTo>
                    <a:lnTo>
                      <a:pt x="251" y="1500"/>
                    </a:lnTo>
                    <a:lnTo>
                      <a:pt x="240" y="1496"/>
                    </a:lnTo>
                    <a:lnTo>
                      <a:pt x="228" y="1493"/>
                    </a:lnTo>
                    <a:lnTo>
                      <a:pt x="219" y="1489"/>
                    </a:lnTo>
                    <a:lnTo>
                      <a:pt x="208" y="1485"/>
                    </a:lnTo>
                    <a:lnTo>
                      <a:pt x="196" y="1481"/>
                    </a:lnTo>
                    <a:lnTo>
                      <a:pt x="187" y="1477"/>
                    </a:lnTo>
                    <a:lnTo>
                      <a:pt x="177" y="1475"/>
                    </a:lnTo>
                    <a:lnTo>
                      <a:pt x="168" y="1472"/>
                    </a:lnTo>
                    <a:lnTo>
                      <a:pt x="158" y="1468"/>
                    </a:lnTo>
                    <a:lnTo>
                      <a:pt x="149" y="1464"/>
                    </a:lnTo>
                    <a:lnTo>
                      <a:pt x="141" y="1460"/>
                    </a:lnTo>
                    <a:lnTo>
                      <a:pt x="133" y="1458"/>
                    </a:lnTo>
                    <a:lnTo>
                      <a:pt x="124" y="1454"/>
                    </a:lnTo>
                    <a:lnTo>
                      <a:pt x="116" y="1453"/>
                    </a:lnTo>
                    <a:lnTo>
                      <a:pt x="111" y="1451"/>
                    </a:lnTo>
                    <a:lnTo>
                      <a:pt x="103" y="1447"/>
                    </a:lnTo>
                    <a:lnTo>
                      <a:pt x="97" y="1445"/>
                    </a:lnTo>
                    <a:lnTo>
                      <a:pt x="91" y="1441"/>
                    </a:lnTo>
                    <a:lnTo>
                      <a:pt x="86" y="1439"/>
                    </a:lnTo>
                    <a:lnTo>
                      <a:pt x="74" y="1435"/>
                    </a:lnTo>
                    <a:lnTo>
                      <a:pt x="67" y="1434"/>
                    </a:lnTo>
                    <a:lnTo>
                      <a:pt x="61" y="1430"/>
                    </a:lnTo>
                    <a:lnTo>
                      <a:pt x="55" y="1428"/>
                    </a:lnTo>
                    <a:lnTo>
                      <a:pt x="53" y="1428"/>
                    </a:lnTo>
                    <a:lnTo>
                      <a:pt x="53" y="1426"/>
                    </a:lnTo>
                    <a:lnTo>
                      <a:pt x="53" y="1422"/>
                    </a:lnTo>
                    <a:lnTo>
                      <a:pt x="53" y="1418"/>
                    </a:lnTo>
                    <a:lnTo>
                      <a:pt x="53" y="1413"/>
                    </a:lnTo>
                    <a:lnTo>
                      <a:pt x="53" y="1405"/>
                    </a:lnTo>
                    <a:lnTo>
                      <a:pt x="55" y="1396"/>
                    </a:lnTo>
                    <a:lnTo>
                      <a:pt x="55" y="1390"/>
                    </a:lnTo>
                    <a:lnTo>
                      <a:pt x="57" y="1384"/>
                    </a:lnTo>
                    <a:lnTo>
                      <a:pt x="57" y="1378"/>
                    </a:lnTo>
                    <a:lnTo>
                      <a:pt x="59" y="1375"/>
                    </a:lnTo>
                    <a:lnTo>
                      <a:pt x="59" y="1367"/>
                    </a:lnTo>
                    <a:lnTo>
                      <a:pt x="59" y="1359"/>
                    </a:lnTo>
                    <a:lnTo>
                      <a:pt x="61" y="1352"/>
                    </a:lnTo>
                    <a:lnTo>
                      <a:pt x="61" y="1346"/>
                    </a:lnTo>
                    <a:lnTo>
                      <a:pt x="61" y="1338"/>
                    </a:lnTo>
                    <a:lnTo>
                      <a:pt x="63" y="1331"/>
                    </a:lnTo>
                    <a:lnTo>
                      <a:pt x="63" y="1321"/>
                    </a:lnTo>
                    <a:lnTo>
                      <a:pt x="65" y="1314"/>
                    </a:lnTo>
                    <a:lnTo>
                      <a:pt x="65" y="1304"/>
                    </a:lnTo>
                    <a:lnTo>
                      <a:pt x="67" y="1295"/>
                    </a:lnTo>
                    <a:lnTo>
                      <a:pt x="67" y="1287"/>
                    </a:lnTo>
                    <a:lnTo>
                      <a:pt x="69" y="1278"/>
                    </a:lnTo>
                    <a:lnTo>
                      <a:pt x="69" y="1268"/>
                    </a:lnTo>
                    <a:lnTo>
                      <a:pt x="71" y="1259"/>
                    </a:lnTo>
                    <a:lnTo>
                      <a:pt x="72" y="1249"/>
                    </a:lnTo>
                    <a:lnTo>
                      <a:pt x="74" y="1240"/>
                    </a:lnTo>
                    <a:lnTo>
                      <a:pt x="74" y="1228"/>
                    </a:lnTo>
                    <a:lnTo>
                      <a:pt x="76" y="1219"/>
                    </a:lnTo>
                    <a:lnTo>
                      <a:pt x="76" y="1207"/>
                    </a:lnTo>
                    <a:lnTo>
                      <a:pt x="78" y="1198"/>
                    </a:lnTo>
                    <a:lnTo>
                      <a:pt x="80" y="1186"/>
                    </a:lnTo>
                    <a:lnTo>
                      <a:pt x="82" y="1175"/>
                    </a:lnTo>
                    <a:lnTo>
                      <a:pt x="82" y="1164"/>
                    </a:lnTo>
                    <a:lnTo>
                      <a:pt x="84" y="1154"/>
                    </a:lnTo>
                    <a:lnTo>
                      <a:pt x="86" y="1143"/>
                    </a:lnTo>
                    <a:lnTo>
                      <a:pt x="88" y="1131"/>
                    </a:lnTo>
                    <a:lnTo>
                      <a:pt x="88" y="1120"/>
                    </a:lnTo>
                    <a:lnTo>
                      <a:pt x="90" y="1108"/>
                    </a:lnTo>
                    <a:lnTo>
                      <a:pt x="91" y="1097"/>
                    </a:lnTo>
                    <a:lnTo>
                      <a:pt x="93" y="1086"/>
                    </a:lnTo>
                    <a:lnTo>
                      <a:pt x="93" y="1074"/>
                    </a:lnTo>
                    <a:lnTo>
                      <a:pt x="97" y="1063"/>
                    </a:lnTo>
                    <a:lnTo>
                      <a:pt x="97" y="1049"/>
                    </a:lnTo>
                    <a:lnTo>
                      <a:pt x="99" y="1038"/>
                    </a:lnTo>
                    <a:lnTo>
                      <a:pt x="101" y="1027"/>
                    </a:lnTo>
                    <a:lnTo>
                      <a:pt x="103" y="1015"/>
                    </a:lnTo>
                    <a:lnTo>
                      <a:pt x="103" y="1004"/>
                    </a:lnTo>
                    <a:lnTo>
                      <a:pt x="107" y="992"/>
                    </a:lnTo>
                    <a:lnTo>
                      <a:pt x="107" y="981"/>
                    </a:lnTo>
                    <a:lnTo>
                      <a:pt x="111" y="970"/>
                    </a:lnTo>
                    <a:lnTo>
                      <a:pt x="111" y="958"/>
                    </a:lnTo>
                    <a:lnTo>
                      <a:pt x="112" y="947"/>
                    </a:lnTo>
                    <a:lnTo>
                      <a:pt x="114" y="935"/>
                    </a:lnTo>
                    <a:lnTo>
                      <a:pt x="116" y="924"/>
                    </a:lnTo>
                    <a:lnTo>
                      <a:pt x="118" y="913"/>
                    </a:lnTo>
                    <a:lnTo>
                      <a:pt x="120" y="901"/>
                    </a:lnTo>
                    <a:lnTo>
                      <a:pt x="122" y="890"/>
                    </a:lnTo>
                    <a:lnTo>
                      <a:pt x="124" y="880"/>
                    </a:lnTo>
                    <a:lnTo>
                      <a:pt x="126" y="869"/>
                    </a:lnTo>
                    <a:lnTo>
                      <a:pt x="128" y="857"/>
                    </a:lnTo>
                    <a:lnTo>
                      <a:pt x="128" y="846"/>
                    </a:lnTo>
                    <a:lnTo>
                      <a:pt x="130" y="836"/>
                    </a:lnTo>
                    <a:lnTo>
                      <a:pt x="131" y="825"/>
                    </a:lnTo>
                    <a:lnTo>
                      <a:pt x="133" y="816"/>
                    </a:lnTo>
                    <a:lnTo>
                      <a:pt x="135" y="804"/>
                    </a:lnTo>
                    <a:lnTo>
                      <a:pt x="137" y="797"/>
                    </a:lnTo>
                    <a:lnTo>
                      <a:pt x="139" y="785"/>
                    </a:lnTo>
                    <a:lnTo>
                      <a:pt x="141" y="776"/>
                    </a:lnTo>
                    <a:lnTo>
                      <a:pt x="143" y="766"/>
                    </a:lnTo>
                    <a:lnTo>
                      <a:pt x="145" y="757"/>
                    </a:lnTo>
                    <a:lnTo>
                      <a:pt x="147" y="747"/>
                    </a:lnTo>
                    <a:lnTo>
                      <a:pt x="149" y="739"/>
                    </a:lnTo>
                    <a:lnTo>
                      <a:pt x="150" y="730"/>
                    </a:lnTo>
                    <a:lnTo>
                      <a:pt x="152" y="722"/>
                    </a:lnTo>
                    <a:lnTo>
                      <a:pt x="154" y="713"/>
                    </a:lnTo>
                    <a:lnTo>
                      <a:pt x="156" y="703"/>
                    </a:lnTo>
                    <a:lnTo>
                      <a:pt x="158" y="696"/>
                    </a:lnTo>
                    <a:lnTo>
                      <a:pt x="160" y="686"/>
                    </a:lnTo>
                    <a:lnTo>
                      <a:pt x="160" y="679"/>
                    </a:lnTo>
                    <a:lnTo>
                      <a:pt x="164" y="671"/>
                    </a:lnTo>
                    <a:lnTo>
                      <a:pt x="164" y="663"/>
                    </a:lnTo>
                    <a:lnTo>
                      <a:pt x="168" y="656"/>
                    </a:lnTo>
                    <a:lnTo>
                      <a:pt x="169" y="646"/>
                    </a:lnTo>
                    <a:lnTo>
                      <a:pt x="171" y="639"/>
                    </a:lnTo>
                    <a:lnTo>
                      <a:pt x="173" y="631"/>
                    </a:lnTo>
                    <a:lnTo>
                      <a:pt x="175" y="625"/>
                    </a:lnTo>
                    <a:lnTo>
                      <a:pt x="177" y="618"/>
                    </a:lnTo>
                    <a:lnTo>
                      <a:pt x="179" y="610"/>
                    </a:lnTo>
                    <a:lnTo>
                      <a:pt x="181" y="603"/>
                    </a:lnTo>
                    <a:lnTo>
                      <a:pt x="185" y="597"/>
                    </a:lnTo>
                    <a:lnTo>
                      <a:pt x="187" y="589"/>
                    </a:lnTo>
                    <a:lnTo>
                      <a:pt x="188" y="584"/>
                    </a:lnTo>
                    <a:lnTo>
                      <a:pt x="190" y="576"/>
                    </a:lnTo>
                    <a:lnTo>
                      <a:pt x="192" y="570"/>
                    </a:lnTo>
                    <a:lnTo>
                      <a:pt x="194" y="565"/>
                    </a:lnTo>
                    <a:lnTo>
                      <a:pt x="196" y="557"/>
                    </a:lnTo>
                    <a:lnTo>
                      <a:pt x="198" y="551"/>
                    </a:lnTo>
                    <a:lnTo>
                      <a:pt x="202" y="545"/>
                    </a:lnTo>
                    <a:lnTo>
                      <a:pt x="204" y="540"/>
                    </a:lnTo>
                    <a:lnTo>
                      <a:pt x="206" y="534"/>
                    </a:lnTo>
                    <a:lnTo>
                      <a:pt x="208" y="528"/>
                    </a:lnTo>
                    <a:lnTo>
                      <a:pt x="209" y="523"/>
                    </a:lnTo>
                    <a:lnTo>
                      <a:pt x="211" y="517"/>
                    </a:lnTo>
                    <a:lnTo>
                      <a:pt x="213" y="511"/>
                    </a:lnTo>
                    <a:lnTo>
                      <a:pt x="217" y="506"/>
                    </a:lnTo>
                    <a:lnTo>
                      <a:pt x="219" y="502"/>
                    </a:lnTo>
                    <a:lnTo>
                      <a:pt x="221" y="496"/>
                    </a:lnTo>
                    <a:lnTo>
                      <a:pt x="223" y="490"/>
                    </a:lnTo>
                    <a:lnTo>
                      <a:pt x="225" y="485"/>
                    </a:lnTo>
                    <a:lnTo>
                      <a:pt x="228" y="481"/>
                    </a:lnTo>
                    <a:lnTo>
                      <a:pt x="232" y="471"/>
                    </a:lnTo>
                    <a:lnTo>
                      <a:pt x="238" y="464"/>
                    </a:lnTo>
                    <a:lnTo>
                      <a:pt x="242" y="454"/>
                    </a:lnTo>
                    <a:lnTo>
                      <a:pt x="247" y="447"/>
                    </a:lnTo>
                    <a:lnTo>
                      <a:pt x="253" y="439"/>
                    </a:lnTo>
                    <a:lnTo>
                      <a:pt x="259" y="431"/>
                    </a:lnTo>
                    <a:lnTo>
                      <a:pt x="263" y="424"/>
                    </a:lnTo>
                    <a:lnTo>
                      <a:pt x="268" y="416"/>
                    </a:lnTo>
                    <a:lnTo>
                      <a:pt x="274" y="409"/>
                    </a:lnTo>
                    <a:lnTo>
                      <a:pt x="280" y="403"/>
                    </a:lnTo>
                    <a:lnTo>
                      <a:pt x="285" y="397"/>
                    </a:lnTo>
                    <a:lnTo>
                      <a:pt x="291" y="390"/>
                    </a:lnTo>
                    <a:lnTo>
                      <a:pt x="297" y="384"/>
                    </a:lnTo>
                    <a:lnTo>
                      <a:pt x="305" y="378"/>
                    </a:lnTo>
                    <a:lnTo>
                      <a:pt x="310" y="372"/>
                    </a:lnTo>
                    <a:lnTo>
                      <a:pt x="316" y="367"/>
                    </a:lnTo>
                    <a:lnTo>
                      <a:pt x="322" y="361"/>
                    </a:lnTo>
                    <a:lnTo>
                      <a:pt x="329" y="357"/>
                    </a:lnTo>
                    <a:lnTo>
                      <a:pt x="335" y="352"/>
                    </a:lnTo>
                    <a:lnTo>
                      <a:pt x="343" y="346"/>
                    </a:lnTo>
                    <a:lnTo>
                      <a:pt x="348" y="342"/>
                    </a:lnTo>
                    <a:lnTo>
                      <a:pt x="356" y="338"/>
                    </a:lnTo>
                    <a:lnTo>
                      <a:pt x="362" y="332"/>
                    </a:lnTo>
                    <a:lnTo>
                      <a:pt x="367" y="329"/>
                    </a:lnTo>
                    <a:lnTo>
                      <a:pt x="373" y="323"/>
                    </a:lnTo>
                    <a:lnTo>
                      <a:pt x="381" y="321"/>
                    </a:lnTo>
                    <a:lnTo>
                      <a:pt x="384" y="317"/>
                    </a:lnTo>
                    <a:lnTo>
                      <a:pt x="390" y="313"/>
                    </a:lnTo>
                    <a:lnTo>
                      <a:pt x="396" y="312"/>
                    </a:lnTo>
                    <a:lnTo>
                      <a:pt x="402" y="308"/>
                    </a:lnTo>
                    <a:lnTo>
                      <a:pt x="411" y="302"/>
                    </a:lnTo>
                    <a:lnTo>
                      <a:pt x="419" y="298"/>
                    </a:lnTo>
                    <a:lnTo>
                      <a:pt x="426" y="294"/>
                    </a:lnTo>
                    <a:lnTo>
                      <a:pt x="432" y="291"/>
                    </a:lnTo>
                    <a:lnTo>
                      <a:pt x="436" y="287"/>
                    </a:lnTo>
                    <a:lnTo>
                      <a:pt x="440" y="281"/>
                    </a:lnTo>
                    <a:lnTo>
                      <a:pt x="445" y="275"/>
                    </a:lnTo>
                    <a:lnTo>
                      <a:pt x="449" y="270"/>
                    </a:lnTo>
                    <a:lnTo>
                      <a:pt x="451" y="262"/>
                    </a:lnTo>
                    <a:lnTo>
                      <a:pt x="457" y="256"/>
                    </a:lnTo>
                    <a:lnTo>
                      <a:pt x="459" y="247"/>
                    </a:lnTo>
                    <a:lnTo>
                      <a:pt x="462" y="239"/>
                    </a:lnTo>
                    <a:lnTo>
                      <a:pt x="466" y="230"/>
                    </a:lnTo>
                    <a:lnTo>
                      <a:pt x="468" y="220"/>
                    </a:lnTo>
                    <a:lnTo>
                      <a:pt x="470" y="209"/>
                    </a:lnTo>
                    <a:lnTo>
                      <a:pt x="476" y="199"/>
                    </a:lnTo>
                    <a:lnTo>
                      <a:pt x="476" y="194"/>
                    </a:lnTo>
                    <a:lnTo>
                      <a:pt x="478" y="188"/>
                    </a:lnTo>
                    <a:lnTo>
                      <a:pt x="478" y="182"/>
                    </a:lnTo>
                    <a:lnTo>
                      <a:pt x="481" y="177"/>
                    </a:lnTo>
                    <a:lnTo>
                      <a:pt x="481" y="169"/>
                    </a:lnTo>
                    <a:lnTo>
                      <a:pt x="485" y="163"/>
                    </a:lnTo>
                    <a:lnTo>
                      <a:pt x="485" y="158"/>
                    </a:lnTo>
                    <a:lnTo>
                      <a:pt x="487" y="152"/>
                    </a:lnTo>
                    <a:lnTo>
                      <a:pt x="489" y="144"/>
                    </a:lnTo>
                    <a:lnTo>
                      <a:pt x="491" y="135"/>
                    </a:lnTo>
                    <a:lnTo>
                      <a:pt x="493" y="127"/>
                    </a:lnTo>
                    <a:lnTo>
                      <a:pt x="495" y="121"/>
                    </a:lnTo>
                    <a:lnTo>
                      <a:pt x="495" y="114"/>
                    </a:lnTo>
                    <a:lnTo>
                      <a:pt x="499" y="106"/>
                    </a:lnTo>
                    <a:lnTo>
                      <a:pt x="500" y="100"/>
                    </a:lnTo>
                    <a:lnTo>
                      <a:pt x="502" y="95"/>
                    </a:lnTo>
                    <a:lnTo>
                      <a:pt x="504" y="87"/>
                    </a:lnTo>
                    <a:lnTo>
                      <a:pt x="506" y="81"/>
                    </a:lnTo>
                    <a:lnTo>
                      <a:pt x="506" y="76"/>
                    </a:lnTo>
                    <a:lnTo>
                      <a:pt x="510" y="70"/>
                    </a:lnTo>
                    <a:lnTo>
                      <a:pt x="512" y="64"/>
                    </a:lnTo>
                    <a:lnTo>
                      <a:pt x="514" y="61"/>
                    </a:lnTo>
                    <a:lnTo>
                      <a:pt x="514" y="55"/>
                    </a:lnTo>
                    <a:lnTo>
                      <a:pt x="518" y="51"/>
                    </a:lnTo>
                    <a:lnTo>
                      <a:pt x="521" y="43"/>
                    </a:lnTo>
                    <a:lnTo>
                      <a:pt x="523" y="36"/>
                    </a:lnTo>
                    <a:lnTo>
                      <a:pt x="525" y="30"/>
                    </a:lnTo>
                    <a:lnTo>
                      <a:pt x="529" y="26"/>
                    </a:lnTo>
                    <a:lnTo>
                      <a:pt x="531" y="19"/>
                    </a:lnTo>
                    <a:lnTo>
                      <a:pt x="533" y="17"/>
                    </a:lnTo>
                    <a:lnTo>
                      <a:pt x="571" y="0"/>
                    </a:lnTo>
                    <a:lnTo>
                      <a:pt x="46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16" name="Freeform 28"/>
              <p:cNvSpPr>
                <a:spLocks/>
              </p:cNvSpPr>
              <p:nvPr/>
            </p:nvSpPr>
            <p:spPr bwMode="auto">
              <a:xfrm>
                <a:off x="1766888" y="3925888"/>
                <a:ext cx="817563" cy="109538"/>
              </a:xfrm>
              <a:custGeom>
                <a:avLst/>
                <a:gdLst>
                  <a:gd name="T0" fmla="*/ 2147483647 w 1029"/>
                  <a:gd name="T1" fmla="*/ 2147483647 h 139"/>
                  <a:gd name="T2" fmla="*/ 2147483647 w 1029"/>
                  <a:gd name="T3" fmla="*/ 2147483647 h 139"/>
                  <a:gd name="T4" fmla="*/ 2147483647 w 1029"/>
                  <a:gd name="T5" fmla="*/ 2147483647 h 139"/>
                  <a:gd name="T6" fmla="*/ 2147483647 w 1029"/>
                  <a:gd name="T7" fmla="*/ 2147483647 h 139"/>
                  <a:gd name="T8" fmla="*/ 2147483647 w 1029"/>
                  <a:gd name="T9" fmla="*/ 2147483647 h 139"/>
                  <a:gd name="T10" fmla="*/ 2147483647 w 1029"/>
                  <a:gd name="T11" fmla="*/ 2147483647 h 139"/>
                  <a:gd name="T12" fmla="*/ 2147483647 w 1029"/>
                  <a:gd name="T13" fmla="*/ 2147483647 h 139"/>
                  <a:gd name="T14" fmla="*/ 2147483647 w 1029"/>
                  <a:gd name="T15" fmla="*/ 2147483647 h 139"/>
                  <a:gd name="T16" fmla="*/ 2147483647 w 1029"/>
                  <a:gd name="T17" fmla="*/ 2147483647 h 139"/>
                  <a:gd name="T18" fmla="*/ 2147483647 w 1029"/>
                  <a:gd name="T19" fmla="*/ 2147483647 h 139"/>
                  <a:gd name="T20" fmla="*/ 2147483647 w 1029"/>
                  <a:gd name="T21" fmla="*/ 2147483647 h 139"/>
                  <a:gd name="T22" fmla="*/ 2147483647 w 1029"/>
                  <a:gd name="T23" fmla="*/ 2147483647 h 139"/>
                  <a:gd name="T24" fmla="*/ 2147483647 w 1029"/>
                  <a:gd name="T25" fmla="*/ 2147483647 h 139"/>
                  <a:gd name="T26" fmla="*/ 2147483647 w 1029"/>
                  <a:gd name="T27" fmla="*/ 2147483647 h 139"/>
                  <a:gd name="T28" fmla="*/ 2147483647 w 1029"/>
                  <a:gd name="T29" fmla="*/ 2147483647 h 139"/>
                  <a:gd name="T30" fmla="*/ 2147483647 w 1029"/>
                  <a:gd name="T31" fmla="*/ 2147483647 h 139"/>
                  <a:gd name="T32" fmla="*/ 2147483647 w 1029"/>
                  <a:gd name="T33" fmla="*/ 2147483647 h 139"/>
                  <a:gd name="T34" fmla="*/ 2147483647 w 1029"/>
                  <a:gd name="T35" fmla="*/ 2147483647 h 139"/>
                  <a:gd name="T36" fmla="*/ 2147483647 w 1029"/>
                  <a:gd name="T37" fmla="*/ 2147483647 h 139"/>
                  <a:gd name="T38" fmla="*/ 2147483647 w 1029"/>
                  <a:gd name="T39" fmla="*/ 2147483647 h 139"/>
                  <a:gd name="T40" fmla="*/ 2147483647 w 1029"/>
                  <a:gd name="T41" fmla="*/ 2147483647 h 139"/>
                  <a:gd name="T42" fmla="*/ 2147483647 w 1029"/>
                  <a:gd name="T43" fmla="*/ 2147483647 h 139"/>
                  <a:gd name="T44" fmla="*/ 2147483647 w 1029"/>
                  <a:gd name="T45" fmla="*/ 2147483647 h 139"/>
                  <a:gd name="T46" fmla="*/ 2147483647 w 1029"/>
                  <a:gd name="T47" fmla="*/ 2147483647 h 139"/>
                  <a:gd name="T48" fmla="*/ 2147483647 w 1029"/>
                  <a:gd name="T49" fmla="*/ 2147483647 h 139"/>
                  <a:gd name="T50" fmla="*/ 2147483647 w 1029"/>
                  <a:gd name="T51" fmla="*/ 2147483647 h 139"/>
                  <a:gd name="T52" fmla="*/ 2147483647 w 1029"/>
                  <a:gd name="T53" fmla="*/ 2147483647 h 139"/>
                  <a:gd name="T54" fmla="*/ 2147483647 w 1029"/>
                  <a:gd name="T55" fmla="*/ 2147483647 h 139"/>
                  <a:gd name="T56" fmla="*/ 2147483647 w 1029"/>
                  <a:gd name="T57" fmla="*/ 2147483647 h 139"/>
                  <a:gd name="T58" fmla="*/ 2147483647 w 1029"/>
                  <a:gd name="T59" fmla="*/ 2147483647 h 139"/>
                  <a:gd name="T60" fmla="*/ 2147483647 w 1029"/>
                  <a:gd name="T61" fmla="*/ 2147483647 h 139"/>
                  <a:gd name="T62" fmla="*/ 2147483647 w 1029"/>
                  <a:gd name="T63" fmla="*/ 2147483647 h 139"/>
                  <a:gd name="T64" fmla="*/ 2147483647 w 1029"/>
                  <a:gd name="T65" fmla="*/ 2147483647 h 139"/>
                  <a:gd name="T66" fmla="*/ 2147483647 w 1029"/>
                  <a:gd name="T67" fmla="*/ 2147483647 h 139"/>
                  <a:gd name="T68" fmla="*/ 2147483647 w 1029"/>
                  <a:gd name="T69" fmla="*/ 2147483647 h 139"/>
                  <a:gd name="T70" fmla="*/ 2147483647 w 1029"/>
                  <a:gd name="T71" fmla="*/ 2147483647 h 139"/>
                  <a:gd name="T72" fmla="*/ 2147483647 w 1029"/>
                  <a:gd name="T73" fmla="*/ 2147483647 h 139"/>
                  <a:gd name="T74" fmla="*/ 2147483647 w 1029"/>
                  <a:gd name="T75" fmla="*/ 2147483647 h 139"/>
                  <a:gd name="T76" fmla="*/ 2147483647 w 1029"/>
                  <a:gd name="T77" fmla="*/ 2147483647 h 139"/>
                  <a:gd name="T78" fmla="*/ 2147483647 w 1029"/>
                  <a:gd name="T79" fmla="*/ 2147483647 h 139"/>
                  <a:gd name="T80" fmla="*/ 2147483647 w 1029"/>
                  <a:gd name="T81" fmla="*/ 2147483647 h 139"/>
                  <a:gd name="T82" fmla="*/ 2147483647 w 1029"/>
                  <a:gd name="T83" fmla="*/ 2147483647 h 139"/>
                  <a:gd name="T84" fmla="*/ 2147483647 w 1029"/>
                  <a:gd name="T85" fmla="*/ 2147483647 h 139"/>
                  <a:gd name="T86" fmla="*/ 2147483647 w 1029"/>
                  <a:gd name="T87" fmla="*/ 2147483647 h 139"/>
                  <a:gd name="T88" fmla="*/ 2147483647 w 1029"/>
                  <a:gd name="T89" fmla="*/ 2147483647 h 139"/>
                  <a:gd name="T90" fmla="*/ 2147483647 w 1029"/>
                  <a:gd name="T91" fmla="*/ 2147483647 h 139"/>
                  <a:gd name="T92" fmla="*/ 2147483647 w 1029"/>
                  <a:gd name="T93" fmla="*/ 2147483647 h 139"/>
                  <a:gd name="T94" fmla="*/ 2147483647 w 1029"/>
                  <a:gd name="T95" fmla="*/ 2147483647 h 139"/>
                  <a:gd name="T96" fmla="*/ 2147483647 w 1029"/>
                  <a:gd name="T97" fmla="*/ 2147483647 h 139"/>
                  <a:gd name="T98" fmla="*/ 2147483647 w 1029"/>
                  <a:gd name="T99" fmla="*/ 2147483647 h 139"/>
                  <a:gd name="T100" fmla="*/ 2147483647 w 1029"/>
                  <a:gd name="T101" fmla="*/ 2147483647 h 139"/>
                  <a:gd name="T102" fmla="*/ 2147483647 w 1029"/>
                  <a:gd name="T103" fmla="*/ 2147483647 h 139"/>
                  <a:gd name="T104" fmla="*/ 2147483647 w 1029"/>
                  <a:gd name="T105" fmla="*/ 2147483647 h 139"/>
                  <a:gd name="T106" fmla="*/ 2147483647 w 1029"/>
                  <a:gd name="T107" fmla="*/ 2147483647 h 139"/>
                  <a:gd name="T108" fmla="*/ 2147483647 w 1029"/>
                  <a:gd name="T109" fmla="*/ 2147483647 h 139"/>
                  <a:gd name="T110" fmla="*/ 2147483647 w 1029"/>
                  <a:gd name="T111" fmla="*/ 1957429804 h 139"/>
                  <a:gd name="T112" fmla="*/ 0 w 1029"/>
                  <a:gd name="T113" fmla="*/ 2147483647 h 1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9"/>
                  <a:gd name="T172" fmla="*/ 0 h 139"/>
                  <a:gd name="T173" fmla="*/ 1029 w 1029"/>
                  <a:gd name="T174" fmla="*/ 139 h 1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9" h="139">
                    <a:moveTo>
                      <a:pt x="0" y="59"/>
                    </a:moveTo>
                    <a:lnTo>
                      <a:pt x="2" y="59"/>
                    </a:lnTo>
                    <a:lnTo>
                      <a:pt x="9" y="61"/>
                    </a:lnTo>
                    <a:lnTo>
                      <a:pt x="15" y="61"/>
                    </a:lnTo>
                    <a:lnTo>
                      <a:pt x="23" y="62"/>
                    </a:lnTo>
                    <a:lnTo>
                      <a:pt x="30" y="64"/>
                    </a:lnTo>
                    <a:lnTo>
                      <a:pt x="42" y="68"/>
                    </a:lnTo>
                    <a:lnTo>
                      <a:pt x="46" y="68"/>
                    </a:lnTo>
                    <a:lnTo>
                      <a:pt x="51" y="68"/>
                    </a:lnTo>
                    <a:lnTo>
                      <a:pt x="55" y="70"/>
                    </a:lnTo>
                    <a:lnTo>
                      <a:pt x="63" y="70"/>
                    </a:lnTo>
                    <a:lnTo>
                      <a:pt x="68" y="72"/>
                    </a:lnTo>
                    <a:lnTo>
                      <a:pt x="74" y="74"/>
                    </a:lnTo>
                    <a:lnTo>
                      <a:pt x="80" y="74"/>
                    </a:lnTo>
                    <a:lnTo>
                      <a:pt x="89" y="76"/>
                    </a:lnTo>
                    <a:lnTo>
                      <a:pt x="95" y="78"/>
                    </a:lnTo>
                    <a:lnTo>
                      <a:pt x="103" y="80"/>
                    </a:lnTo>
                    <a:lnTo>
                      <a:pt x="108" y="80"/>
                    </a:lnTo>
                    <a:lnTo>
                      <a:pt x="118" y="81"/>
                    </a:lnTo>
                    <a:lnTo>
                      <a:pt x="125" y="83"/>
                    </a:lnTo>
                    <a:lnTo>
                      <a:pt x="135" y="85"/>
                    </a:lnTo>
                    <a:lnTo>
                      <a:pt x="143" y="85"/>
                    </a:lnTo>
                    <a:lnTo>
                      <a:pt x="150" y="89"/>
                    </a:lnTo>
                    <a:lnTo>
                      <a:pt x="158" y="89"/>
                    </a:lnTo>
                    <a:lnTo>
                      <a:pt x="167" y="91"/>
                    </a:lnTo>
                    <a:lnTo>
                      <a:pt x="175" y="93"/>
                    </a:lnTo>
                    <a:lnTo>
                      <a:pt x="184" y="95"/>
                    </a:lnTo>
                    <a:lnTo>
                      <a:pt x="194" y="95"/>
                    </a:lnTo>
                    <a:lnTo>
                      <a:pt x="203" y="97"/>
                    </a:lnTo>
                    <a:lnTo>
                      <a:pt x="213" y="99"/>
                    </a:lnTo>
                    <a:lnTo>
                      <a:pt x="222" y="100"/>
                    </a:lnTo>
                    <a:lnTo>
                      <a:pt x="232" y="100"/>
                    </a:lnTo>
                    <a:lnTo>
                      <a:pt x="242" y="102"/>
                    </a:lnTo>
                    <a:lnTo>
                      <a:pt x="251" y="104"/>
                    </a:lnTo>
                    <a:lnTo>
                      <a:pt x="262" y="106"/>
                    </a:lnTo>
                    <a:lnTo>
                      <a:pt x="272" y="108"/>
                    </a:lnTo>
                    <a:lnTo>
                      <a:pt x="281" y="110"/>
                    </a:lnTo>
                    <a:lnTo>
                      <a:pt x="293" y="110"/>
                    </a:lnTo>
                    <a:lnTo>
                      <a:pt x="304" y="114"/>
                    </a:lnTo>
                    <a:lnTo>
                      <a:pt x="314" y="114"/>
                    </a:lnTo>
                    <a:lnTo>
                      <a:pt x="323" y="116"/>
                    </a:lnTo>
                    <a:lnTo>
                      <a:pt x="335" y="116"/>
                    </a:lnTo>
                    <a:lnTo>
                      <a:pt x="346" y="118"/>
                    </a:lnTo>
                    <a:lnTo>
                      <a:pt x="356" y="120"/>
                    </a:lnTo>
                    <a:lnTo>
                      <a:pt x="367" y="121"/>
                    </a:lnTo>
                    <a:lnTo>
                      <a:pt x="378" y="121"/>
                    </a:lnTo>
                    <a:lnTo>
                      <a:pt x="390" y="123"/>
                    </a:lnTo>
                    <a:lnTo>
                      <a:pt x="399" y="123"/>
                    </a:lnTo>
                    <a:lnTo>
                      <a:pt x="411" y="125"/>
                    </a:lnTo>
                    <a:lnTo>
                      <a:pt x="420" y="125"/>
                    </a:lnTo>
                    <a:lnTo>
                      <a:pt x="432" y="127"/>
                    </a:lnTo>
                    <a:lnTo>
                      <a:pt x="443" y="129"/>
                    </a:lnTo>
                    <a:lnTo>
                      <a:pt x="455" y="129"/>
                    </a:lnTo>
                    <a:lnTo>
                      <a:pt x="466" y="131"/>
                    </a:lnTo>
                    <a:lnTo>
                      <a:pt x="477" y="133"/>
                    </a:lnTo>
                    <a:lnTo>
                      <a:pt x="487" y="133"/>
                    </a:lnTo>
                    <a:lnTo>
                      <a:pt x="498" y="133"/>
                    </a:lnTo>
                    <a:lnTo>
                      <a:pt x="510" y="133"/>
                    </a:lnTo>
                    <a:lnTo>
                      <a:pt x="521" y="135"/>
                    </a:lnTo>
                    <a:lnTo>
                      <a:pt x="533" y="135"/>
                    </a:lnTo>
                    <a:lnTo>
                      <a:pt x="544" y="135"/>
                    </a:lnTo>
                    <a:lnTo>
                      <a:pt x="555" y="135"/>
                    </a:lnTo>
                    <a:lnTo>
                      <a:pt x="567" y="137"/>
                    </a:lnTo>
                    <a:lnTo>
                      <a:pt x="578" y="137"/>
                    </a:lnTo>
                    <a:lnTo>
                      <a:pt x="590" y="137"/>
                    </a:lnTo>
                    <a:lnTo>
                      <a:pt x="601" y="137"/>
                    </a:lnTo>
                    <a:lnTo>
                      <a:pt x="612" y="137"/>
                    </a:lnTo>
                    <a:lnTo>
                      <a:pt x="624" y="137"/>
                    </a:lnTo>
                    <a:lnTo>
                      <a:pt x="637" y="139"/>
                    </a:lnTo>
                    <a:lnTo>
                      <a:pt x="649" y="139"/>
                    </a:lnTo>
                    <a:lnTo>
                      <a:pt x="660" y="139"/>
                    </a:lnTo>
                    <a:lnTo>
                      <a:pt x="671" y="139"/>
                    </a:lnTo>
                    <a:lnTo>
                      <a:pt x="683" y="139"/>
                    </a:lnTo>
                    <a:lnTo>
                      <a:pt x="694" y="139"/>
                    </a:lnTo>
                    <a:lnTo>
                      <a:pt x="706" y="139"/>
                    </a:lnTo>
                    <a:lnTo>
                      <a:pt x="717" y="139"/>
                    </a:lnTo>
                    <a:lnTo>
                      <a:pt x="728" y="139"/>
                    </a:lnTo>
                    <a:lnTo>
                      <a:pt x="740" y="139"/>
                    </a:lnTo>
                    <a:lnTo>
                      <a:pt x="753" y="139"/>
                    </a:lnTo>
                    <a:lnTo>
                      <a:pt x="763" y="139"/>
                    </a:lnTo>
                    <a:lnTo>
                      <a:pt x="774" y="139"/>
                    </a:lnTo>
                    <a:lnTo>
                      <a:pt x="785" y="139"/>
                    </a:lnTo>
                    <a:lnTo>
                      <a:pt x="797" y="139"/>
                    </a:lnTo>
                    <a:lnTo>
                      <a:pt x="808" y="139"/>
                    </a:lnTo>
                    <a:lnTo>
                      <a:pt x="818" y="139"/>
                    </a:lnTo>
                    <a:lnTo>
                      <a:pt x="829" y="139"/>
                    </a:lnTo>
                    <a:lnTo>
                      <a:pt x="841" y="139"/>
                    </a:lnTo>
                    <a:lnTo>
                      <a:pt x="850" y="139"/>
                    </a:lnTo>
                    <a:lnTo>
                      <a:pt x="860" y="139"/>
                    </a:lnTo>
                    <a:lnTo>
                      <a:pt x="869" y="137"/>
                    </a:lnTo>
                    <a:lnTo>
                      <a:pt x="879" y="137"/>
                    </a:lnTo>
                    <a:lnTo>
                      <a:pt x="886" y="137"/>
                    </a:lnTo>
                    <a:lnTo>
                      <a:pt x="896" y="137"/>
                    </a:lnTo>
                    <a:lnTo>
                      <a:pt x="905" y="137"/>
                    </a:lnTo>
                    <a:lnTo>
                      <a:pt x="915" y="137"/>
                    </a:lnTo>
                    <a:lnTo>
                      <a:pt x="922" y="135"/>
                    </a:lnTo>
                    <a:lnTo>
                      <a:pt x="930" y="135"/>
                    </a:lnTo>
                    <a:lnTo>
                      <a:pt x="938" y="135"/>
                    </a:lnTo>
                    <a:lnTo>
                      <a:pt x="947" y="135"/>
                    </a:lnTo>
                    <a:lnTo>
                      <a:pt x="953" y="135"/>
                    </a:lnTo>
                    <a:lnTo>
                      <a:pt x="960" y="135"/>
                    </a:lnTo>
                    <a:lnTo>
                      <a:pt x="968" y="135"/>
                    </a:lnTo>
                    <a:lnTo>
                      <a:pt x="976" y="135"/>
                    </a:lnTo>
                    <a:lnTo>
                      <a:pt x="979" y="133"/>
                    </a:lnTo>
                    <a:lnTo>
                      <a:pt x="985" y="133"/>
                    </a:lnTo>
                    <a:lnTo>
                      <a:pt x="991" y="133"/>
                    </a:lnTo>
                    <a:lnTo>
                      <a:pt x="997" y="133"/>
                    </a:lnTo>
                    <a:lnTo>
                      <a:pt x="1006" y="133"/>
                    </a:lnTo>
                    <a:lnTo>
                      <a:pt x="1014" y="133"/>
                    </a:lnTo>
                    <a:lnTo>
                      <a:pt x="1019" y="133"/>
                    </a:lnTo>
                    <a:lnTo>
                      <a:pt x="1025" y="133"/>
                    </a:lnTo>
                    <a:lnTo>
                      <a:pt x="1027" y="133"/>
                    </a:lnTo>
                    <a:lnTo>
                      <a:pt x="1029" y="133"/>
                    </a:lnTo>
                    <a:lnTo>
                      <a:pt x="1018" y="91"/>
                    </a:lnTo>
                    <a:lnTo>
                      <a:pt x="1016" y="91"/>
                    </a:lnTo>
                    <a:lnTo>
                      <a:pt x="1012" y="91"/>
                    </a:lnTo>
                    <a:lnTo>
                      <a:pt x="1008" y="91"/>
                    </a:lnTo>
                    <a:lnTo>
                      <a:pt x="1002" y="91"/>
                    </a:lnTo>
                    <a:lnTo>
                      <a:pt x="995" y="91"/>
                    </a:lnTo>
                    <a:lnTo>
                      <a:pt x="985" y="93"/>
                    </a:lnTo>
                    <a:lnTo>
                      <a:pt x="979" y="93"/>
                    </a:lnTo>
                    <a:lnTo>
                      <a:pt x="976" y="93"/>
                    </a:lnTo>
                    <a:lnTo>
                      <a:pt x="970" y="93"/>
                    </a:lnTo>
                    <a:lnTo>
                      <a:pt x="964" y="93"/>
                    </a:lnTo>
                    <a:lnTo>
                      <a:pt x="959" y="93"/>
                    </a:lnTo>
                    <a:lnTo>
                      <a:pt x="951" y="93"/>
                    </a:lnTo>
                    <a:lnTo>
                      <a:pt x="943" y="93"/>
                    </a:lnTo>
                    <a:lnTo>
                      <a:pt x="938" y="95"/>
                    </a:lnTo>
                    <a:lnTo>
                      <a:pt x="930" y="95"/>
                    </a:lnTo>
                    <a:lnTo>
                      <a:pt x="922" y="95"/>
                    </a:lnTo>
                    <a:lnTo>
                      <a:pt x="915" y="95"/>
                    </a:lnTo>
                    <a:lnTo>
                      <a:pt x="907" y="97"/>
                    </a:lnTo>
                    <a:lnTo>
                      <a:pt x="898" y="97"/>
                    </a:lnTo>
                    <a:lnTo>
                      <a:pt x="888" y="97"/>
                    </a:lnTo>
                    <a:lnTo>
                      <a:pt x="881" y="97"/>
                    </a:lnTo>
                    <a:lnTo>
                      <a:pt x="871" y="97"/>
                    </a:lnTo>
                    <a:lnTo>
                      <a:pt x="862" y="97"/>
                    </a:lnTo>
                    <a:lnTo>
                      <a:pt x="852" y="99"/>
                    </a:lnTo>
                    <a:lnTo>
                      <a:pt x="843" y="99"/>
                    </a:lnTo>
                    <a:lnTo>
                      <a:pt x="833" y="99"/>
                    </a:lnTo>
                    <a:lnTo>
                      <a:pt x="824" y="99"/>
                    </a:lnTo>
                    <a:lnTo>
                      <a:pt x="812" y="99"/>
                    </a:lnTo>
                    <a:lnTo>
                      <a:pt x="803" y="99"/>
                    </a:lnTo>
                    <a:lnTo>
                      <a:pt x="791" y="99"/>
                    </a:lnTo>
                    <a:lnTo>
                      <a:pt x="780" y="99"/>
                    </a:lnTo>
                    <a:lnTo>
                      <a:pt x="770" y="99"/>
                    </a:lnTo>
                    <a:lnTo>
                      <a:pt x="759" y="99"/>
                    </a:lnTo>
                    <a:lnTo>
                      <a:pt x="749" y="100"/>
                    </a:lnTo>
                    <a:lnTo>
                      <a:pt x="738" y="100"/>
                    </a:lnTo>
                    <a:lnTo>
                      <a:pt x="727" y="100"/>
                    </a:lnTo>
                    <a:lnTo>
                      <a:pt x="715" y="100"/>
                    </a:lnTo>
                    <a:lnTo>
                      <a:pt x="704" y="100"/>
                    </a:lnTo>
                    <a:lnTo>
                      <a:pt x="692" y="100"/>
                    </a:lnTo>
                    <a:lnTo>
                      <a:pt x="681" y="100"/>
                    </a:lnTo>
                    <a:lnTo>
                      <a:pt x="669" y="100"/>
                    </a:lnTo>
                    <a:lnTo>
                      <a:pt x="660" y="100"/>
                    </a:lnTo>
                    <a:lnTo>
                      <a:pt x="647" y="100"/>
                    </a:lnTo>
                    <a:lnTo>
                      <a:pt x="635" y="100"/>
                    </a:lnTo>
                    <a:lnTo>
                      <a:pt x="624" y="100"/>
                    </a:lnTo>
                    <a:lnTo>
                      <a:pt x="612" y="100"/>
                    </a:lnTo>
                    <a:lnTo>
                      <a:pt x="601" y="100"/>
                    </a:lnTo>
                    <a:lnTo>
                      <a:pt x="590" y="100"/>
                    </a:lnTo>
                    <a:lnTo>
                      <a:pt x="578" y="100"/>
                    </a:lnTo>
                    <a:lnTo>
                      <a:pt x="567" y="100"/>
                    </a:lnTo>
                    <a:lnTo>
                      <a:pt x="555" y="99"/>
                    </a:lnTo>
                    <a:lnTo>
                      <a:pt x="544" y="99"/>
                    </a:lnTo>
                    <a:lnTo>
                      <a:pt x="533" y="99"/>
                    </a:lnTo>
                    <a:lnTo>
                      <a:pt x="521" y="99"/>
                    </a:lnTo>
                    <a:lnTo>
                      <a:pt x="510" y="97"/>
                    </a:lnTo>
                    <a:lnTo>
                      <a:pt x="500" y="97"/>
                    </a:lnTo>
                    <a:lnTo>
                      <a:pt x="489" y="97"/>
                    </a:lnTo>
                    <a:lnTo>
                      <a:pt x="479" y="97"/>
                    </a:lnTo>
                    <a:lnTo>
                      <a:pt x="468" y="95"/>
                    </a:lnTo>
                    <a:lnTo>
                      <a:pt x="456" y="93"/>
                    </a:lnTo>
                    <a:lnTo>
                      <a:pt x="445" y="93"/>
                    </a:lnTo>
                    <a:lnTo>
                      <a:pt x="436" y="91"/>
                    </a:lnTo>
                    <a:lnTo>
                      <a:pt x="424" y="89"/>
                    </a:lnTo>
                    <a:lnTo>
                      <a:pt x="413" y="89"/>
                    </a:lnTo>
                    <a:lnTo>
                      <a:pt x="403" y="87"/>
                    </a:lnTo>
                    <a:lnTo>
                      <a:pt x="392" y="87"/>
                    </a:lnTo>
                    <a:lnTo>
                      <a:pt x="380" y="85"/>
                    </a:lnTo>
                    <a:lnTo>
                      <a:pt x="371" y="83"/>
                    </a:lnTo>
                    <a:lnTo>
                      <a:pt x="359" y="81"/>
                    </a:lnTo>
                    <a:lnTo>
                      <a:pt x="350" y="80"/>
                    </a:lnTo>
                    <a:lnTo>
                      <a:pt x="339" y="78"/>
                    </a:lnTo>
                    <a:lnTo>
                      <a:pt x="329" y="78"/>
                    </a:lnTo>
                    <a:lnTo>
                      <a:pt x="319" y="76"/>
                    </a:lnTo>
                    <a:lnTo>
                      <a:pt x="310" y="74"/>
                    </a:lnTo>
                    <a:lnTo>
                      <a:pt x="299" y="72"/>
                    </a:lnTo>
                    <a:lnTo>
                      <a:pt x="289" y="70"/>
                    </a:lnTo>
                    <a:lnTo>
                      <a:pt x="278" y="68"/>
                    </a:lnTo>
                    <a:lnTo>
                      <a:pt x="268" y="66"/>
                    </a:lnTo>
                    <a:lnTo>
                      <a:pt x="259" y="62"/>
                    </a:lnTo>
                    <a:lnTo>
                      <a:pt x="249" y="61"/>
                    </a:lnTo>
                    <a:lnTo>
                      <a:pt x="240" y="59"/>
                    </a:lnTo>
                    <a:lnTo>
                      <a:pt x="232" y="59"/>
                    </a:lnTo>
                    <a:lnTo>
                      <a:pt x="222" y="55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6" y="49"/>
                    </a:lnTo>
                    <a:lnTo>
                      <a:pt x="186" y="47"/>
                    </a:lnTo>
                    <a:lnTo>
                      <a:pt x="177" y="45"/>
                    </a:lnTo>
                    <a:lnTo>
                      <a:pt x="171" y="43"/>
                    </a:lnTo>
                    <a:lnTo>
                      <a:pt x="162" y="42"/>
                    </a:lnTo>
                    <a:lnTo>
                      <a:pt x="154" y="40"/>
                    </a:lnTo>
                    <a:lnTo>
                      <a:pt x="144" y="38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2" y="30"/>
                    </a:lnTo>
                    <a:lnTo>
                      <a:pt x="116" y="28"/>
                    </a:lnTo>
                    <a:lnTo>
                      <a:pt x="108" y="26"/>
                    </a:lnTo>
                    <a:lnTo>
                      <a:pt x="103" y="26"/>
                    </a:lnTo>
                    <a:lnTo>
                      <a:pt x="97" y="23"/>
                    </a:lnTo>
                    <a:lnTo>
                      <a:pt x="89" y="21"/>
                    </a:lnTo>
                    <a:lnTo>
                      <a:pt x="84" y="19"/>
                    </a:lnTo>
                    <a:lnTo>
                      <a:pt x="78" y="19"/>
                    </a:lnTo>
                    <a:lnTo>
                      <a:pt x="72" y="17"/>
                    </a:lnTo>
                    <a:lnTo>
                      <a:pt x="67" y="15"/>
                    </a:lnTo>
                    <a:lnTo>
                      <a:pt x="63" y="13"/>
                    </a:lnTo>
                    <a:lnTo>
                      <a:pt x="59" y="13"/>
                    </a:lnTo>
                    <a:lnTo>
                      <a:pt x="49" y="9"/>
                    </a:lnTo>
                    <a:lnTo>
                      <a:pt x="42" y="7"/>
                    </a:lnTo>
                    <a:lnTo>
                      <a:pt x="34" y="4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17" name="Freeform 29"/>
              <p:cNvSpPr>
                <a:spLocks/>
              </p:cNvSpPr>
              <p:nvPr/>
            </p:nvSpPr>
            <p:spPr bwMode="auto">
              <a:xfrm>
                <a:off x="1830388" y="3754438"/>
                <a:ext cx="765175" cy="120650"/>
              </a:xfrm>
              <a:custGeom>
                <a:avLst/>
                <a:gdLst>
                  <a:gd name="T0" fmla="*/ 2147483647 w 962"/>
                  <a:gd name="T1" fmla="*/ 2147483647 h 152"/>
                  <a:gd name="T2" fmla="*/ 2147483647 w 962"/>
                  <a:gd name="T3" fmla="*/ 2147483647 h 152"/>
                  <a:gd name="T4" fmla="*/ 2147483647 w 962"/>
                  <a:gd name="T5" fmla="*/ 2147483647 h 152"/>
                  <a:gd name="T6" fmla="*/ 2147483647 w 962"/>
                  <a:gd name="T7" fmla="*/ 2147483647 h 152"/>
                  <a:gd name="T8" fmla="*/ 2147483647 w 962"/>
                  <a:gd name="T9" fmla="*/ 2147483647 h 152"/>
                  <a:gd name="T10" fmla="*/ 2147483647 w 962"/>
                  <a:gd name="T11" fmla="*/ 2147483647 h 152"/>
                  <a:gd name="T12" fmla="*/ 2147483647 w 962"/>
                  <a:gd name="T13" fmla="*/ 2147483647 h 152"/>
                  <a:gd name="T14" fmla="*/ 2147483647 w 962"/>
                  <a:gd name="T15" fmla="*/ 2147483647 h 152"/>
                  <a:gd name="T16" fmla="*/ 2147483647 w 962"/>
                  <a:gd name="T17" fmla="*/ 2147483647 h 152"/>
                  <a:gd name="T18" fmla="*/ 2147483647 w 962"/>
                  <a:gd name="T19" fmla="*/ 2147483647 h 152"/>
                  <a:gd name="T20" fmla="*/ 2147483647 w 962"/>
                  <a:gd name="T21" fmla="*/ 2147483647 h 152"/>
                  <a:gd name="T22" fmla="*/ 2147483647 w 962"/>
                  <a:gd name="T23" fmla="*/ 2147483647 h 152"/>
                  <a:gd name="T24" fmla="*/ 2147483647 w 962"/>
                  <a:gd name="T25" fmla="*/ 2147483647 h 152"/>
                  <a:gd name="T26" fmla="*/ 2147483647 w 962"/>
                  <a:gd name="T27" fmla="*/ 2147483647 h 152"/>
                  <a:gd name="T28" fmla="*/ 2147483647 w 962"/>
                  <a:gd name="T29" fmla="*/ 2147483647 h 152"/>
                  <a:gd name="T30" fmla="*/ 2147483647 w 962"/>
                  <a:gd name="T31" fmla="*/ 2147483647 h 152"/>
                  <a:gd name="T32" fmla="*/ 2147483647 w 962"/>
                  <a:gd name="T33" fmla="*/ 2147483647 h 152"/>
                  <a:gd name="T34" fmla="*/ 2147483647 w 962"/>
                  <a:gd name="T35" fmla="*/ 2147483647 h 152"/>
                  <a:gd name="T36" fmla="*/ 2147483647 w 962"/>
                  <a:gd name="T37" fmla="*/ 2147483647 h 152"/>
                  <a:gd name="T38" fmla="*/ 2147483647 w 962"/>
                  <a:gd name="T39" fmla="*/ 2147483647 h 152"/>
                  <a:gd name="T40" fmla="*/ 2147483647 w 962"/>
                  <a:gd name="T41" fmla="*/ 2147483647 h 152"/>
                  <a:gd name="T42" fmla="*/ 2147483647 w 962"/>
                  <a:gd name="T43" fmla="*/ 2147483647 h 152"/>
                  <a:gd name="T44" fmla="*/ 2147483647 w 962"/>
                  <a:gd name="T45" fmla="*/ 2147483647 h 152"/>
                  <a:gd name="T46" fmla="*/ 2147483647 w 962"/>
                  <a:gd name="T47" fmla="*/ 2147483647 h 152"/>
                  <a:gd name="T48" fmla="*/ 2147483647 w 962"/>
                  <a:gd name="T49" fmla="*/ 2147483647 h 152"/>
                  <a:gd name="T50" fmla="*/ 2147483647 w 962"/>
                  <a:gd name="T51" fmla="*/ 2147483647 h 152"/>
                  <a:gd name="T52" fmla="*/ 2147483647 w 962"/>
                  <a:gd name="T53" fmla="*/ 2147483647 h 152"/>
                  <a:gd name="T54" fmla="*/ 2147483647 w 962"/>
                  <a:gd name="T55" fmla="*/ 2147483647 h 152"/>
                  <a:gd name="T56" fmla="*/ 2147483647 w 962"/>
                  <a:gd name="T57" fmla="*/ 2147483647 h 152"/>
                  <a:gd name="T58" fmla="*/ 2147483647 w 962"/>
                  <a:gd name="T59" fmla="*/ 2147483647 h 152"/>
                  <a:gd name="T60" fmla="*/ 2147483647 w 962"/>
                  <a:gd name="T61" fmla="*/ 2147483647 h 152"/>
                  <a:gd name="T62" fmla="*/ 2147483647 w 962"/>
                  <a:gd name="T63" fmla="*/ 2147483647 h 152"/>
                  <a:gd name="T64" fmla="*/ 2147483647 w 962"/>
                  <a:gd name="T65" fmla="*/ 2147483647 h 152"/>
                  <a:gd name="T66" fmla="*/ 2147483647 w 962"/>
                  <a:gd name="T67" fmla="*/ 2147483647 h 152"/>
                  <a:gd name="T68" fmla="*/ 2147483647 w 962"/>
                  <a:gd name="T69" fmla="*/ 2147483647 h 152"/>
                  <a:gd name="T70" fmla="*/ 2147483647 w 962"/>
                  <a:gd name="T71" fmla="*/ 2147483647 h 152"/>
                  <a:gd name="T72" fmla="*/ 2147483647 w 962"/>
                  <a:gd name="T73" fmla="*/ 2147483647 h 152"/>
                  <a:gd name="T74" fmla="*/ 2147483647 w 962"/>
                  <a:gd name="T75" fmla="*/ 2147483647 h 152"/>
                  <a:gd name="T76" fmla="*/ 2147483647 w 962"/>
                  <a:gd name="T77" fmla="*/ 2147483647 h 152"/>
                  <a:gd name="T78" fmla="*/ 2147483647 w 962"/>
                  <a:gd name="T79" fmla="*/ 2147483647 h 152"/>
                  <a:gd name="T80" fmla="*/ 2147483647 w 962"/>
                  <a:gd name="T81" fmla="*/ 2147483647 h 152"/>
                  <a:gd name="T82" fmla="*/ 2147483647 w 962"/>
                  <a:gd name="T83" fmla="*/ 2147483647 h 152"/>
                  <a:gd name="T84" fmla="*/ 2147483647 w 962"/>
                  <a:gd name="T85" fmla="*/ 2147483647 h 152"/>
                  <a:gd name="T86" fmla="*/ 2147483647 w 962"/>
                  <a:gd name="T87" fmla="*/ 2147483647 h 152"/>
                  <a:gd name="T88" fmla="*/ 2147483647 w 962"/>
                  <a:gd name="T89" fmla="*/ 2147483647 h 152"/>
                  <a:gd name="T90" fmla="*/ 2147483647 w 962"/>
                  <a:gd name="T91" fmla="*/ 2147483647 h 152"/>
                  <a:gd name="T92" fmla="*/ 2147483647 w 962"/>
                  <a:gd name="T93" fmla="*/ 2147483647 h 152"/>
                  <a:gd name="T94" fmla="*/ 2147483647 w 962"/>
                  <a:gd name="T95" fmla="*/ 2147483647 h 152"/>
                  <a:gd name="T96" fmla="*/ 2147483647 w 962"/>
                  <a:gd name="T97" fmla="*/ 2147483647 h 152"/>
                  <a:gd name="T98" fmla="*/ 2147483647 w 962"/>
                  <a:gd name="T99" fmla="*/ 2147483647 h 152"/>
                  <a:gd name="T100" fmla="*/ 2147483647 w 962"/>
                  <a:gd name="T101" fmla="*/ 2147483647 h 152"/>
                  <a:gd name="T102" fmla="*/ 2147483647 w 962"/>
                  <a:gd name="T103" fmla="*/ 2147483647 h 152"/>
                  <a:gd name="T104" fmla="*/ 2147483647 w 962"/>
                  <a:gd name="T105" fmla="*/ 2147483647 h 152"/>
                  <a:gd name="T106" fmla="*/ 2147483647 w 962"/>
                  <a:gd name="T107" fmla="*/ 2147483647 h 152"/>
                  <a:gd name="T108" fmla="*/ 2147483647 w 962"/>
                  <a:gd name="T109" fmla="*/ 2147483647 h 152"/>
                  <a:gd name="T110" fmla="*/ 2147483647 w 962"/>
                  <a:gd name="T111" fmla="*/ 0 h 1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2"/>
                  <a:gd name="T169" fmla="*/ 0 h 152"/>
                  <a:gd name="T170" fmla="*/ 962 w 962"/>
                  <a:gd name="T171" fmla="*/ 152 h 1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2" h="152">
                    <a:moveTo>
                      <a:pt x="0" y="40"/>
                    </a:moveTo>
                    <a:lnTo>
                      <a:pt x="2" y="40"/>
                    </a:lnTo>
                    <a:lnTo>
                      <a:pt x="9" y="44"/>
                    </a:lnTo>
                    <a:lnTo>
                      <a:pt x="13" y="44"/>
                    </a:lnTo>
                    <a:lnTo>
                      <a:pt x="19" y="47"/>
                    </a:lnTo>
                    <a:lnTo>
                      <a:pt x="26" y="49"/>
                    </a:lnTo>
                    <a:lnTo>
                      <a:pt x="36" y="53"/>
                    </a:lnTo>
                    <a:lnTo>
                      <a:pt x="40" y="55"/>
                    </a:lnTo>
                    <a:lnTo>
                      <a:pt x="45" y="57"/>
                    </a:lnTo>
                    <a:lnTo>
                      <a:pt x="49" y="57"/>
                    </a:lnTo>
                    <a:lnTo>
                      <a:pt x="55" y="61"/>
                    </a:lnTo>
                    <a:lnTo>
                      <a:pt x="59" y="63"/>
                    </a:lnTo>
                    <a:lnTo>
                      <a:pt x="64" y="64"/>
                    </a:lnTo>
                    <a:lnTo>
                      <a:pt x="70" y="66"/>
                    </a:lnTo>
                    <a:lnTo>
                      <a:pt x="78" y="68"/>
                    </a:lnTo>
                    <a:lnTo>
                      <a:pt x="84" y="70"/>
                    </a:lnTo>
                    <a:lnTo>
                      <a:pt x="89" y="72"/>
                    </a:lnTo>
                    <a:lnTo>
                      <a:pt x="95" y="74"/>
                    </a:lnTo>
                    <a:lnTo>
                      <a:pt x="103" y="78"/>
                    </a:lnTo>
                    <a:lnTo>
                      <a:pt x="110" y="80"/>
                    </a:lnTo>
                    <a:lnTo>
                      <a:pt x="118" y="82"/>
                    </a:lnTo>
                    <a:lnTo>
                      <a:pt x="125" y="85"/>
                    </a:lnTo>
                    <a:lnTo>
                      <a:pt x="133" y="87"/>
                    </a:lnTo>
                    <a:lnTo>
                      <a:pt x="141" y="89"/>
                    </a:lnTo>
                    <a:lnTo>
                      <a:pt x="148" y="91"/>
                    </a:lnTo>
                    <a:lnTo>
                      <a:pt x="156" y="93"/>
                    </a:lnTo>
                    <a:lnTo>
                      <a:pt x="165" y="97"/>
                    </a:lnTo>
                    <a:lnTo>
                      <a:pt x="173" y="99"/>
                    </a:lnTo>
                    <a:lnTo>
                      <a:pt x="181" y="101"/>
                    </a:lnTo>
                    <a:lnTo>
                      <a:pt x="190" y="103"/>
                    </a:lnTo>
                    <a:lnTo>
                      <a:pt x="200" y="106"/>
                    </a:lnTo>
                    <a:lnTo>
                      <a:pt x="207" y="108"/>
                    </a:lnTo>
                    <a:lnTo>
                      <a:pt x="217" y="110"/>
                    </a:lnTo>
                    <a:lnTo>
                      <a:pt x="226" y="112"/>
                    </a:lnTo>
                    <a:lnTo>
                      <a:pt x="236" y="116"/>
                    </a:lnTo>
                    <a:lnTo>
                      <a:pt x="245" y="118"/>
                    </a:lnTo>
                    <a:lnTo>
                      <a:pt x="255" y="120"/>
                    </a:lnTo>
                    <a:lnTo>
                      <a:pt x="264" y="122"/>
                    </a:lnTo>
                    <a:lnTo>
                      <a:pt x="276" y="125"/>
                    </a:lnTo>
                    <a:lnTo>
                      <a:pt x="283" y="125"/>
                    </a:lnTo>
                    <a:lnTo>
                      <a:pt x="295" y="129"/>
                    </a:lnTo>
                    <a:lnTo>
                      <a:pt x="304" y="129"/>
                    </a:lnTo>
                    <a:lnTo>
                      <a:pt x="314" y="133"/>
                    </a:lnTo>
                    <a:lnTo>
                      <a:pt x="325" y="133"/>
                    </a:lnTo>
                    <a:lnTo>
                      <a:pt x="335" y="137"/>
                    </a:lnTo>
                    <a:lnTo>
                      <a:pt x="346" y="137"/>
                    </a:lnTo>
                    <a:lnTo>
                      <a:pt x="357" y="141"/>
                    </a:lnTo>
                    <a:lnTo>
                      <a:pt x="367" y="141"/>
                    </a:lnTo>
                    <a:lnTo>
                      <a:pt x="378" y="142"/>
                    </a:lnTo>
                    <a:lnTo>
                      <a:pt x="388" y="142"/>
                    </a:lnTo>
                    <a:lnTo>
                      <a:pt x="399" y="144"/>
                    </a:lnTo>
                    <a:lnTo>
                      <a:pt x="411" y="146"/>
                    </a:lnTo>
                    <a:lnTo>
                      <a:pt x="422" y="148"/>
                    </a:lnTo>
                    <a:lnTo>
                      <a:pt x="433" y="148"/>
                    </a:lnTo>
                    <a:lnTo>
                      <a:pt x="445" y="150"/>
                    </a:lnTo>
                    <a:lnTo>
                      <a:pt x="454" y="150"/>
                    </a:lnTo>
                    <a:lnTo>
                      <a:pt x="466" y="150"/>
                    </a:lnTo>
                    <a:lnTo>
                      <a:pt x="477" y="150"/>
                    </a:lnTo>
                    <a:lnTo>
                      <a:pt x="489" y="152"/>
                    </a:lnTo>
                    <a:lnTo>
                      <a:pt x="498" y="152"/>
                    </a:lnTo>
                    <a:lnTo>
                      <a:pt x="510" y="152"/>
                    </a:lnTo>
                    <a:lnTo>
                      <a:pt x="521" y="152"/>
                    </a:lnTo>
                    <a:lnTo>
                      <a:pt x="532" y="152"/>
                    </a:lnTo>
                    <a:lnTo>
                      <a:pt x="544" y="152"/>
                    </a:lnTo>
                    <a:lnTo>
                      <a:pt x="555" y="152"/>
                    </a:lnTo>
                    <a:lnTo>
                      <a:pt x="567" y="152"/>
                    </a:lnTo>
                    <a:lnTo>
                      <a:pt x="578" y="152"/>
                    </a:lnTo>
                    <a:lnTo>
                      <a:pt x="589" y="150"/>
                    </a:lnTo>
                    <a:lnTo>
                      <a:pt x="601" y="150"/>
                    </a:lnTo>
                    <a:lnTo>
                      <a:pt x="612" y="150"/>
                    </a:lnTo>
                    <a:lnTo>
                      <a:pt x="624" y="150"/>
                    </a:lnTo>
                    <a:lnTo>
                      <a:pt x="633" y="150"/>
                    </a:lnTo>
                    <a:lnTo>
                      <a:pt x="645" y="148"/>
                    </a:lnTo>
                    <a:lnTo>
                      <a:pt x="656" y="148"/>
                    </a:lnTo>
                    <a:lnTo>
                      <a:pt x="667" y="148"/>
                    </a:lnTo>
                    <a:lnTo>
                      <a:pt x="677" y="146"/>
                    </a:lnTo>
                    <a:lnTo>
                      <a:pt x="688" y="146"/>
                    </a:lnTo>
                    <a:lnTo>
                      <a:pt x="698" y="144"/>
                    </a:lnTo>
                    <a:lnTo>
                      <a:pt x="709" y="144"/>
                    </a:lnTo>
                    <a:lnTo>
                      <a:pt x="719" y="142"/>
                    </a:lnTo>
                    <a:lnTo>
                      <a:pt x="730" y="142"/>
                    </a:lnTo>
                    <a:lnTo>
                      <a:pt x="740" y="141"/>
                    </a:lnTo>
                    <a:lnTo>
                      <a:pt x="751" y="141"/>
                    </a:lnTo>
                    <a:lnTo>
                      <a:pt x="761" y="141"/>
                    </a:lnTo>
                    <a:lnTo>
                      <a:pt x="770" y="139"/>
                    </a:lnTo>
                    <a:lnTo>
                      <a:pt x="780" y="139"/>
                    </a:lnTo>
                    <a:lnTo>
                      <a:pt x="791" y="139"/>
                    </a:lnTo>
                    <a:lnTo>
                      <a:pt x="799" y="137"/>
                    </a:lnTo>
                    <a:lnTo>
                      <a:pt x="808" y="135"/>
                    </a:lnTo>
                    <a:lnTo>
                      <a:pt x="816" y="135"/>
                    </a:lnTo>
                    <a:lnTo>
                      <a:pt x="825" y="133"/>
                    </a:lnTo>
                    <a:lnTo>
                      <a:pt x="835" y="131"/>
                    </a:lnTo>
                    <a:lnTo>
                      <a:pt x="842" y="131"/>
                    </a:lnTo>
                    <a:lnTo>
                      <a:pt x="850" y="129"/>
                    </a:lnTo>
                    <a:lnTo>
                      <a:pt x="860" y="129"/>
                    </a:lnTo>
                    <a:lnTo>
                      <a:pt x="865" y="127"/>
                    </a:lnTo>
                    <a:lnTo>
                      <a:pt x="873" y="127"/>
                    </a:lnTo>
                    <a:lnTo>
                      <a:pt x="880" y="125"/>
                    </a:lnTo>
                    <a:lnTo>
                      <a:pt x="888" y="125"/>
                    </a:lnTo>
                    <a:lnTo>
                      <a:pt x="896" y="123"/>
                    </a:lnTo>
                    <a:lnTo>
                      <a:pt x="901" y="123"/>
                    </a:lnTo>
                    <a:lnTo>
                      <a:pt x="907" y="122"/>
                    </a:lnTo>
                    <a:lnTo>
                      <a:pt x="915" y="122"/>
                    </a:lnTo>
                    <a:lnTo>
                      <a:pt x="918" y="122"/>
                    </a:lnTo>
                    <a:lnTo>
                      <a:pt x="924" y="120"/>
                    </a:lnTo>
                    <a:lnTo>
                      <a:pt x="930" y="120"/>
                    </a:lnTo>
                    <a:lnTo>
                      <a:pt x="934" y="120"/>
                    </a:lnTo>
                    <a:lnTo>
                      <a:pt x="941" y="118"/>
                    </a:lnTo>
                    <a:lnTo>
                      <a:pt x="949" y="118"/>
                    </a:lnTo>
                    <a:lnTo>
                      <a:pt x="955" y="116"/>
                    </a:lnTo>
                    <a:lnTo>
                      <a:pt x="958" y="116"/>
                    </a:lnTo>
                    <a:lnTo>
                      <a:pt x="960" y="116"/>
                    </a:lnTo>
                    <a:lnTo>
                      <a:pt x="962" y="116"/>
                    </a:lnTo>
                    <a:lnTo>
                      <a:pt x="943" y="72"/>
                    </a:lnTo>
                    <a:lnTo>
                      <a:pt x="941" y="72"/>
                    </a:lnTo>
                    <a:lnTo>
                      <a:pt x="939" y="72"/>
                    </a:lnTo>
                    <a:lnTo>
                      <a:pt x="936" y="72"/>
                    </a:lnTo>
                    <a:lnTo>
                      <a:pt x="930" y="74"/>
                    </a:lnTo>
                    <a:lnTo>
                      <a:pt x="922" y="74"/>
                    </a:lnTo>
                    <a:lnTo>
                      <a:pt x="915" y="76"/>
                    </a:lnTo>
                    <a:lnTo>
                      <a:pt x="911" y="76"/>
                    </a:lnTo>
                    <a:lnTo>
                      <a:pt x="905" y="76"/>
                    </a:lnTo>
                    <a:lnTo>
                      <a:pt x="899" y="78"/>
                    </a:lnTo>
                    <a:lnTo>
                      <a:pt x="896" y="78"/>
                    </a:lnTo>
                    <a:lnTo>
                      <a:pt x="888" y="78"/>
                    </a:lnTo>
                    <a:lnTo>
                      <a:pt x="882" y="80"/>
                    </a:lnTo>
                    <a:lnTo>
                      <a:pt x="877" y="80"/>
                    </a:lnTo>
                    <a:lnTo>
                      <a:pt x="869" y="82"/>
                    </a:lnTo>
                    <a:lnTo>
                      <a:pt x="861" y="82"/>
                    </a:lnTo>
                    <a:lnTo>
                      <a:pt x="856" y="82"/>
                    </a:lnTo>
                    <a:lnTo>
                      <a:pt x="848" y="83"/>
                    </a:lnTo>
                    <a:lnTo>
                      <a:pt x="841" y="83"/>
                    </a:lnTo>
                    <a:lnTo>
                      <a:pt x="833" y="83"/>
                    </a:lnTo>
                    <a:lnTo>
                      <a:pt x="825" y="85"/>
                    </a:lnTo>
                    <a:lnTo>
                      <a:pt x="816" y="85"/>
                    </a:lnTo>
                    <a:lnTo>
                      <a:pt x="808" y="87"/>
                    </a:lnTo>
                    <a:lnTo>
                      <a:pt x="799" y="87"/>
                    </a:lnTo>
                    <a:lnTo>
                      <a:pt x="791" y="89"/>
                    </a:lnTo>
                    <a:lnTo>
                      <a:pt x="782" y="89"/>
                    </a:lnTo>
                    <a:lnTo>
                      <a:pt x="774" y="91"/>
                    </a:lnTo>
                    <a:lnTo>
                      <a:pt x="763" y="91"/>
                    </a:lnTo>
                    <a:lnTo>
                      <a:pt x="753" y="93"/>
                    </a:lnTo>
                    <a:lnTo>
                      <a:pt x="744" y="93"/>
                    </a:lnTo>
                    <a:lnTo>
                      <a:pt x="734" y="95"/>
                    </a:lnTo>
                    <a:lnTo>
                      <a:pt x="724" y="95"/>
                    </a:lnTo>
                    <a:lnTo>
                      <a:pt x="715" y="95"/>
                    </a:lnTo>
                    <a:lnTo>
                      <a:pt x="704" y="97"/>
                    </a:lnTo>
                    <a:lnTo>
                      <a:pt x="694" y="97"/>
                    </a:lnTo>
                    <a:lnTo>
                      <a:pt x="683" y="97"/>
                    </a:lnTo>
                    <a:lnTo>
                      <a:pt x="673" y="99"/>
                    </a:lnTo>
                    <a:lnTo>
                      <a:pt x="662" y="99"/>
                    </a:lnTo>
                    <a:lnTo>
                      <a:pt x="652" y="101"/>
                    </a:lnTo>
                    <a:lnTo>
                      <a:pt x="641" y="101"/>
                    </a:lnTo>
                    <a:lnTo>
                      <a:pt x="631" y="101"/>
                    </a:lnTo>
                    <a:lnTo>
                      <a:pt x="620" y="103"/>
                    </a:lnTo>
                    <a:lnTo>
                      <a:pt x="610" y="103"/>
                    </a:lnTo>
                    <a:lnTo>
                      <a:pt x="599" y="103"/>
                    </a:lnTo>
                    <a:lnTo>
                      <a:pt x="588" y="103"/>
                    </a:lnTo>
                    <a:lnTo>
                      <a:pt x="576" y="103"/>
                    </a:lnTo>
                    <a:lnTo>
                      <a:pt x="565" y="103"/>
                    </a:lnTo>
                    <a:lnTo>
                      <a:pt x="553" y="103"/>
                    </a:lnTo>
                    <a:lnTo>
                      <a:pt x="544" y="103"/>
                    </a:lnTo>
                    <a:lnTo>
                      <a:pt x="532" y="103"/>
                    </a:lnTo>
                    <a:lnTo>
                      <a:pt x="521" y="104"/>
                    </a:lnTo>
                    <a:lnTo>
                      <a:pt x="510" y="104"/>
                    </a:lnTo>
                    <a:lnTo>
                      <a:pt x="500" y="104"/>
                    </a:lnTo>
                    <a:lnTo>
                      <a:pt x="489" y="104"/>
                    </a:lnTo>
                    <a:lnTo>
                      <a:pt x="477" y="104"/>
                    </a:lnTo>
                    <a:lnTo>
                      <a:pt x="466" y="103"/>
                    </a:lnTo>
                    <a:lnTo>
                      <a:pt x="456" y="103"/>
                    </a:lnTo>
                    <a:lnTo>
                      <a:pt x="445" y="103"/>
                    </a:lnTo>
                    <a:lnTo>
                      <a:pt x="435" y="103"/>
                    </a:lnTo>
                    <a:lnTo>
                      <a:pt x="424" y="101"/>
                    </a:lnTo>
                    <a:lnTo>
                      <a:pt x="414" y="101"/>
                    </a:lnTo>
                    <a:lnTo>
                      <a:pt x="403" y="99"/>
                    </a:lnTo>
                    <a:lnTo>
                      <a:pt x="394" y="99"/>
                    </a:lnTo>
                    <a:lnTo>
                      <a:pt x="382" y="97"/>
                    </a:lnTo>
                    <a:lnTo>
                      <a:pt x="373" y="97"/>
                    </a:lnTo>
                    <a:lnTo>
                      <a:pt x="361" y="95"/>
                    </a:lnTo>
                    <a:lnTo>
                      <a:pt x="352" y="95"/>
                    </a:lnTo>
                    <a:lnTo>
                      <a:pt x="340" y="93"/>
                    </a:lnTo>
                    <a:lnTo>
                      <a:pt x="331" y="91"/>
                    </a:lnTo>
                    <a:lnTo>
                      <a:pt x="321" y="89"/>
                    </a:lnTo>
                    <a:lnTo>
                      <a:pt x="312" y="87"/>
                    </a:lnTo>
                    <a:lnTo>
                      <a:pt x="302" y="85"/>
                    </a:lnTo>
                    <a:lnTo>
                      <a:pt x="293" y="85"/>
                    </a:lnTo>
                    <a:lnTo>
                      <a:pt x="283" y="83"/>
                    </a:lnTo>
                    <a:lnTo>
                      <a:pt x="274" y="82"/>
                    </a:lnTo>
                    <a:lnTo>
                      <a:pt x="264" y="80"/>
                    </a:lnTo>
                    <a:lnTo>
                      <a:pt x="255" y="78"/>
                    </a:lnTo>
                    <a:lnTo>
                      <a:pt x="245" y="76"/>
                    </a:lnTo>
                    <a:lnTo>
                      <a:pt x="238" y="74"/>
                    </a:lnTo>
                    <a:lnTo>
                      <a:pt x="228" y="70"/>
                    </a:lnTo>
                    <a:lnTo>
                      <a:pt x="220" y="68"/>
                    </a:lnTo>
                    <a:lnTo>
                      <a:pt x="211" y="66"/>
                    </a:lnTo>
                    <a:lnTo>
                      <a:pt x="203" y="64"/>
                    </a:lnTo>
                    <a:lnTo>
                      <a:pt x="196" y="63"/>
                    </a:lnTo>
                    <a:lnTo>
                      <a:pt x="186" y="61"/>
                    </a:lnTo>
                    <a:lnTo>
                      <a:pt x="179" y="57"/>
                    </a:lnTo>
                    <a:lnTo>
                      <a:pt x="171" y="55"/>
                    </a:lnTo>
                    <a:lnTo>
                      <a:pt x="163" y="53"/>
                    </a:lnTo>
                    <a:lnTo>
                      <a:pt x="156" y="51"/>
                    </a:lnTo>
                    <a:lnTo>
                      <a:pt x="148" y="49"/>
                    </a:lnTo>
                    <a:lnTo>
                      <a:pt x="142" y="47"/>
                    </a:lnTo>
                    <a:lnTo>
                      <a:pt x="135" y="44"/>
                    </a:lnTo>
                    <a:lnTo>
                      <a:pt x="129" y="42"/>
                    </a:lnTo>
                    <a:lnTo>
                      <a:pt x="122" y="40"/>
                    </a:lnTo>
                    <a:lnTo>
                      <a:pt x="116" y="38"/>
                    </a:lnTo>
                    <a:lnTo>
                      <a:pt x="108" y="34"/>
                    </a:lnTo>
                    <a:lnTo>
                      <a:pt x="103" y="32"/>
                    </a:lnTo>
                    <a:lnTo>
                      <a:pt x="97" y="30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82" y="25"/>
                    </a:lnTo>
                    <a:lnTo>
                      <a:pt x="74" y="23"/>
                    </a:lnTo>
                    <a:lnTo>
                      <a:pt x="70" y="21"/>
                    </a:lnTo>
                    <a:lnTo>
                      <a:pt x="61" y="17"/>
                    </a:lnTo>
                    <a:lnTo>
                      <a:pt x="55" y="15"/>
                    </a:lnTo>
                    <a:lnTo>
                      <a:pt x="45" y="11"/>
                    </a:lnTo>
                    <a:lnTo>
                      <a:pt x="40" y="7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18" name="Freeform 30"/>
              <p:cNvSpPr>
                <a:spLocks/>
              </p:cNvSpPr>
              <p:nvPr/>
            </p:nvSpPr>
            <p:spPr bwMode="auto">
              <a:xfrm>
                <a:off x="1606551" y="4129088"/>
                <a:ext cx="950913" cy="744538"/>
              </a:xfrm>
              <a:custGeom>
                <a:avLst/>
                <a:gdLst>
                  <a:gd name="T0" fmla="*/ 2147483647 w 1199"/>
                  <a:gd name="T1" fmla="*/ 2147483647 h 938"/>
                  <a:gd name="T2" fmla="*/ 2147483647 w 1199"/>
                  <a:gd name="T3" fmla="*/ 2147483647 h 938"/>
                  <a:gd name="T4" fmla="*/ 2147483647 w 1199"/>
                  <a:gd name="T5" fmla="*/ 2147483647 h 938"/>
                  <a:gd name="T6" fmla="*/ 2147483647 w 1199"/>
                  <a:gd name="T7" fmla="*/ 2147483647 h 938"/>
                  <a:gd name="T8" fmla="*/ 2147483647 w 1199"/>
                  <a:gd name="T9" fmla="*/ 2147483647 h 938"/>
                  <a:gd name="T10" fmla="*/ 2147483647 w 1199"/>
                  <a:gd name="T11" fmla="*/ 2147483647 h 938"/>
                  <a:gd name="T12" fmla="*/ 2147483647 w 1199"/>
                  <a:gd name="T13" fmla="*/ 2147483647 h 938"/>
                  <a:gd name="T14" fmla="*/ 2147483647 w 1199"/>
                  <a:gd name="T15" fmla="*/ 2147483647 h 938"/>
                  <a:gd name="T16" fmla="*/ 2147483647 w 1199"/>
                  <a:gd name="T17" fmla="*/ 2147483647 h 938"/>
                  <a:gd name="T18" fmla="*/ 2147483647 w 1199"/>
                  <a:gd name="T19" fmla="*/ 2147483647 h 938"/>
                  <a:gd name="T20" fmla="*/ 2147483647 w 1199"/>
                  <a:gd name="T21" fmla="*/ 2147483647 h 938"/>
                  <a:gd name="T22" fmla="*/ 2147483647 w 1199"/>
                  <a:gd name="T23" fmla="*/ 2147483647 h 938"/>
                  <a:gd name="T24" fmla="*/ 2147483647 w 1199"/>
                  <a:gd name="T25" fmla="*/ 2147483647 h 938"/>
                  <a:gd name="T26" fmla="*/ 2147483647 w 1199"/>
                  <a:gd name="T27" fmla="*/ 2147483647 h 938"/>
                  <a:gd name="T28" fmla="*/ 2147483647 w 1199"/>
                  <a:gd name="T29" fmla="*/ 2147483647 h 938"/>
                  <a:gd name="T30" fmla="*/ 2147483647 w 1199"/>
                  <a:gd name="T31" fmla="*/ 2147483647 h 938"/>
                  <a:gd name="T32" fmla="*/ 2147483647 w 1199"/>
                  <a:gd name="T33" fmla="*/ 2147483647 h 938"/>
                  <a:gd name="T34" fmla="*/ 2147483647 w 1199"/>
                  <a:gd name="T35" fmla="*/ 2147483647 h 938"/>
                  <a:gd name="T36" fmla="*/ 2147483647 w 1199"/>
                  <a:gd name="T37" fmla="*/ 2147483647 h 938"/>
                  <a:gd name="T38" fmla="*/ 2147483647 w 1199"/>
                  <a:gd name="T39" fmla="*/ 2147483647 h 938"/>
                  <a:gd name="T40" fmla="*/ 2147483647 w 1199"/>
                  <a:gd name="T41" fmla="*/ 2147483647 h 938"/>
                  <a:gd name="T42" fmla="*/ 2147483647 w 1199"/>
                  <a:gd name="T43" fmla="*/ 2147483647 h 938"/>
                  <a:gd name="T44" fmla="*/ 2147483647 w 1199"/>
                  <a:gd name="T45" fmla="*/ 2147483647 h 938"/>
                  <a:gd name="T46" fmla="*/ 2147483647 w 1199"/>
                  <a:gd name="T47" fmla="*/ 2147483647 h 938"/>
                  <a:gd name="T48" fmla="*/ 2147483647 w 1199"/>
                  <a:gd name="T49" fmla="*/ 2147483647 h 938"/>
                  <a:gd name="T50" fmla="*/ 2147483647 w 1199"/>
                  <a:gd name="T51" fmla="*/ 2147483647 h 938"/>
                  <a:gd name="T52" fmla="*/ 2147483647 w 1199"/>
                  <a:gd name="T53" fmla="*/ 2147483647 h 938"/>
                  <a:gd name="T54" fmla="*/ 2147483647 w 1199"/>
                  <a:gd name="T55" fmla="*/ 2147483647 h 938"/>
                  <a:gd name="T56" fmla="*/ 2147483647 w 1199"/>
                  <a:gd name="T57" fmla="*/ 2147483647 h 938"/>
                  <a:gd name="T58" fmla="*/ 2147483647 w 1199"/>
                  <a:gd name="T59" fmla="*/ 2147483647 h 938"/>
                  <a:gd name="T60" fmla="*/ 2147483647 w 1199"/>
                  <a:gd name="T61" fmla="*/ 2147483647 h 938"/>
                  <a:gd name="T62" fmla="*/ 0 w 1199"/>
                  <a:gd name="T63" fmla="*/ 2147483647 h 938"/>
                  <a:gd name="T64" fmla="*/ 2147483647 w 1199"/>
                  <a:gd name="T65" fmla="*/ 2147483647 h 938"/>
                  <a:gd name="T66" fmla="*/ 2147483647 w 1199"/>
                  <a:gd name="T67" fmla="*/ 2147483647 h 938"/>
                  <a:gd name="T68" fmla="*/ 2147483647 w 1199"/>
                  <a:gd name="T69" fmla="*/ 2147483647 h 938"/>
                  <a:gd name="T70" fmla="*/ 2147483647 w 1199"/>
                  <a:gd name="T71" fmla="*/ 2147483647 h 938"/>
                  <a:gd name="T72" fmla="*/ 2147483647 w 1199"/>
                  <a:gd name="T73" fmla="*/ 2147483647 h 938"/>
                  <a:gd name="T74" fmla="*/ 2147483647 w 1199"/>
                  <a:gd name="T75" fmla="*/ 2147483647 h 938"/>
                  <a:gd name="T76" fmla="*/ 2147483647 w 1199"/>
                  <a:gd name="T77" fmla="*/ 2147483647 h 938"/>
                  <a:gd name="T78" fmla="*/ 2147483647 w 1199"/>
                  <a:gd name="T79" fmla="*/ 2147483647 h 938"/>
                  <a:gd name="T80" fmla="*/ 2147483647 w 1199"/>
                  <a:gd name="T81" fmla="*/ 2147483647 h 938"/>
                  <a:gd name="T82" fmla="*/ 2147483647 w 1199"/>
                  <a:gd name="T83" fmla="*/ 2147483647 h 938"/>
                  <a:gd name="T84" fmla="*/ 2147483647 w 1199"/>
                  <a:gd name="T85" fmla="*/ 2147483647 h 938"/>
                  <a:gd name="T86" fmla="*/ 2147483647 w 1199"/>
                  <a:gd name="T87" fmla="*/ 2147483647 h 938"/>
                  <a:gd name="T88" fmla="*/ 2147483647 w 1199"/>
                  <a:gd name="T89" fmla="*/ 2147483647 h 938"/>
                  <a:gd name="T90" fmla="*/ 2147483647 w 1199"/>
                  <a:gd name="T91" fmla="*/ 2147483647 h 938"/>
                  <a:gd name="T92" fmla="*/ 2147483647 w 1199"/>
                  <a:gd name="T93" fmla="*/ 2147483647 h 938"/>
                  <a:gd name="T94" fmla="*/ 2147483647 w 1199"/>
                  <a:gd name="T95" fmla="*/ 2147483647 h 938"/>
                  <a:gd name="T96" fmla="*/ 2147483647 w 1199"/>
                  <a:gd name="T97" fmla="*/ 2147483647 h 938"/>
                  <a:gd name="T98" fmla="*/ 2147483647 w 1199"/>
                  <a:gd name="T99" fmla="*/ 2147483647 h 938"/>
                  <a:gd name="T100" fmla="*/ 2147483647 w 1199"/>
                  <a:gd name="T101" fmla="*/ 2147483647 h 938"/>
                  <a:gd name="T102" fmla="*/ 2147483647 w 1199"/>
                  <a:gd name="T103" fmla="*/ 2147483647 h 938"/>
                  <a:gd name="T104" fmla="*/ 2147483647 w 1199"/>
                  <a:gd name="T105" fmla="*/ 2147483647 h 938"/>
                  <a:gd name="T106" fmla="*/ 2147483647 w 1199"/>
                  <a:gd name="T107" fmla="*/ 2147483647 h 938"/>
                  <a:gd name="T108" fmla="*/ 2147483647 w 1199"/>
                  <a:gd name="T109" fmla="*/ 2147483647 h 938"/>
                  <a:gd name="T110" fmla="*/ 2147483647 w 1199"/>
                  <a:gd name="T111" fmla="*/ 2147483647 h 938"/>
                  <a:gd name="T112" fmla="*/ 2147483647 w 1199"/>
                  <a:gd name="T113" fmla="*/ 2147483647 h 9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99"/>
                  <a:gd name="T172" fmla="*/ 0 h 938"/>
                  <a:gd name="T173" fmla="*/ 1199 w 1199"/>
                  <a:gd name="T174" fmla="*/ 938 h 9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99" h="938">
                    <a:moveTo>
                      <a:pt x="154" y="0"/>
                    </a:moveTo>
                    <a:lnTo>
                      <a:pt x="156" y="0"/>
                    </a:lnTo>
                    <a:lnTo>
                      <a:pt x="158" y="0"/>
                    </a:lnTo>
                    <a:lnTo>
                      <a:pt x="164" y="2"/>
                    </a:lnTo>
                    <a:lnTo>
                      <a:pt x="170" y="2"/>
                    </a:lnTo>
                    <a:lnTo>
                      <a:pt x="175" y="4"/>
                    </a:lnTo>
                    <a:lnTo>
                      <a:pt x="185" y="8"/>
                    </a:lnTo>
                    <a:lnTo>
                      <a:pt x="194" y="10"/>
                    </a:lnTo>
                    <a:lnTo>
                      <a:pt x="200" y="12"/>
                    </a:lnTo>
                    <a:lnTo>
                      <a:pt x="204" y="14"/>
                    </a:lnTo>
                    <a:lnTo>
                      <a:pt x="210" y="14"/>
                    </a:lnTo>
                    <a:lnTo>
                      <a:pt x="217" y="16"/>
                    </a:lnTo>
                    <a:lnTo>
                      <a:pt x="221" y="18"/>
                    </a:lnTo>
                    <a:lnTo>
                      <a:pt x="229" y="19"/>
                    </a:lnTo>
                    <a:lnTo>
                      <a:pt x="236" y="19"/>
                    </a:lnTo>
                    <a:lnTo>
                      <a:pt x="242" y="23"/>
                    </a:lnTo>
                    <a:lnTo>
                      <a:pt x="250" y="23"/>
                    </a:lnTo>
                    <a:lnTo>
                      <a:pt x="257" y="25"/>
                    </a:lnTo>
                    <a:lnTo>
                      <a:pt x="265" y="27"/>
                    </a:lnTo>
                    <a:lnTo>
                      <a:pt x="272" y="29"/>
                    </a:lnTo>
                    <a:lnTo>
                      <a:pt x="280" y="33"/>
                    </a:lnTo>
                    <a:lnTo>
                      <a:pt x="288" y="33"/>
                    </a:lnTo>
                    <a:lnTo>
                      <a:pt x="297" y="35"/>
                    </a:lnTo>
                    <a:lnTo>
                      <a:pt x="307" y="38"/>
                    </a:lnTo>
                    <a:lnTo>
                      <a:pt x="314" y="38"/>
                    </a:lnTo>
                    <a:lnTo>
                      <a:pt x="324" y="42"/>
                    </a:lnTo>
                    <a:lnTo>
                      <a:pt x="331" y="42"/>
                    </a:lnTo>
                    <a:lnTo>
                      <a:pt x="343" y="46"/>
                    </a:lnTo>
                    <a:lnTo>
                      <a:pt x="350" y="48"/>
                    </a:lnTo>
                    <a:lnTo>
                      <a:pt x="362" y="50"/>
                    </a:lnTo>
                    <a:lnTo>
                      <a:pt x="371" y="52"/>
                    </a:lnTo>
                    <a:lnTo>
                      <a:pt x="381" y="54"/>
                    </a:lnTo>
                    <a:lnTo>
                      <a:pt x="390" y="56"/>
                    </a:lnTo>
                    <a:lnTo>
                      <a:pt x="402" y="59"/>
                    </a:lnTo>
                    <a:lnTo>
                      <a:pt x="411" y="61"/>
                    </a:lnTo>
                    <a:lnTo>
                      <a:pt x="423" y="63"/>
                    </a:lnTo>
                    <a:lnTo>
                      <a:pt x="432" y="65"/>
                    </a:lnTo>
                    <a:lnTo>
                      <a:pt x="444" y="67"/>
                    </a:lnTo>
                    <a:lnTo>
                      <a:pt x="455" y="69"/>
                    </a:lnTo>
                    <a:lnTo>
                      <a:pt x="466" y="71"/>
                    </a:lnTo>
                    <a:lnTo>
                      <a:pt x="478" y="73"/>
                    </a:lnTo>
                    <a:lnTo>
                      <a:pt x="489" y="77"/>
                    </a:lnTo>
                    <a:lnTo>
                      <a:pt x="501" y="78"/>
                    </a:lnTo>
                    <a:lnTo>
                      <a:pt x="512" y="80"/>
                    </a:lnTo>
                    <a:lnTo>
                      <a:pt x="523" y="80"/>
                    </a:lnTo>
                    <a:lnTo>
                      <a:pt x="535" y="82"/>
                    </a:lnTo>
                    <a:lnTo>
                      <a:pt x="546" y="86"/>
                    </a:lnTo>
                    <a:lnTo>
                      <a:pt x="560" y="88"/>
                    </a:lnTo>
                    <a:lnTo>
                      <a:pt x="571" y="90"/>
                    </a:lnTo>
                    <a:lnTo>
                      <a:pt x="582" y="92"/>
                    </a:lnTo>
                    <a:lnTo>
                      <a:pt x="596" y="94"/>
                    </a:lnTo>
                    <a:lnTo>
                      <a:pt x="607" y="96"/>
                    </a:lnTo>
                    <a:lnTo>
                      <a:pt x="619" y="97"/>
                    </a:lnTo>
                    <a:lnTo>
                      <a:pt x="632" y="99"/>
                    </a:lnTo>
                    <a:lnTo>
                      <a:pt x="643" y="99"/>
                    </a:lnTo>
                    <a:lnTo>
                      <a:pt x="657" y="103"/>
                    </a:lnTo>
                    <a:lnTo>
                      <a:pt x="668" y="105"/>
                    </a:lnTo>
                    <a:lnTo>
                      <a:pt x="681" y="105"/>
                    </a:lnTo>
                    <a:lnTo>
                      <a:pt x="693" y="107"/>
                    </a:lnTo>
                    <a:lnTo>
                      <a:pt x="706" y="109"/>
                    </a:lnTo>
                    <a:lnTo>
                      <a:pt x="717" y="109"/>
                    </a:lnTo>
                    <a:lnTo>
                      <a:pt x="731" y="111"/>
                    </a:lnTo>
                    <a:lnTo>
                      <a:pt x="742" y="111"/>
                    </a:lnTo>
                    <a:lnTo>
                      <a:pt x="756" y="113"/>
                    </a:lnTo>
                    <a:lnTo>
                      <a:pt x="767" y="113"/>
                    </a:lnTo>
                    <a:lnTo>
                      <a:pt x="778" y="115"/>
                    </a:lnTo>
                    <a:lnTo>
                      <a:pt x="792" y="115"/>
                    </a:lnTo>
                    <a:lnTo>
                      <a:pt x="803" y="116"/>
                    </a:lnTo>
                    <a:lnTo>
                      <a:pt x="814" y="116"/>
                    </a:lnTo>
                    <a:lnTo>
                      <a:pt x="828" y="118"/>
                    </a:lnTo>
                    <a:lnTo>
                      <a:pt x="839" y="118"/>
                    </a:lnTo>
                    <a:lnTo>
                      <a:pt x="853" y="120"/>
                    </a:lnTo>
                    <a:lnTo>
                      <a:pt x="864" y="120"/>
                    </a:lnTo>
                    <a:lnTo>
                      <a:pt x="875" y="122"/>
                    </a:lnTo>
                    <a:lnTo>
                      <a:pt x="887" y="122"/>
                    </a:lnTo>
                    <a:lnTo>
                      <a:pt x="898" y="122"/>
                    </a:lnTo>
                    <a:lnTo>
                      <a:pt x="910" y="122"/>
                    </a:lnTo>
                    <a:lnTo>
                      <a:pt x="921" y="124"/>
                    </a:lnTo>
                    <a:lnTo>
                      <a:pt x="932" y="124"/>
                    </a:lnTo>
                    <a:lnTo>
                      <a:pt x="944" y="126"/>
                    </a:lnTo>
                    <a:lnTo>
                      <a:pt x="953" y="126"/>
                    </a:lnTo>
                    <a:lnTo>
                      <a:pt x="965" y="126"/>
                    </a:lnTo>
                    <a:lnTo>
                      <a:pt x="974" y="126"/>
                    </a:lnTo>
                    <a:lnTo>
                      <a:pt x="986" y="126"/>
                    </a:lnTo>
                    <a:lnTo>
                      <a:pt x="995" y="126"/>
                    </a:lnTo>
                    <a:lnTo>
                      <a:pt x="1005" y="128"/>
                    </a:lnTo>
                    <a:lnTo>
                      <a:pt x="1016" y="128"/>
                    </a:lnTo>
                    <a:lnTo>
                      <a:pt x="1026" y="130"/>
                    </a:lnTo>
                    <a:lnTo>
                      <a:pt x="1035" y="130"/>
                    </a:lnTo>
                    <a:lnTo>
                      <a:pt x="1045" y="130"/>
                    </a:lnTo>
                    <a:lnTo>
                      <a:pt x="1052" y="130"/>
                    </a:lnTo>
                    <a:lnTo>
                      <a:pt x="1062" y="130"/>
                    </a:lnTo>
                    <a:lnTo>
                      <a:pt x="1069" y="130"/>
                    </a:lnTo>
                    <a:lnTo>
                      <a:pt x="1079" y="130"/>
                    </a:lnTo>
                    <a:lnTo>
                      <a:pt x="1086" y="130"/>
                    </a:lnTo>
                    <a:lnTo>
                      <a:pt x="1096" y="130"/>
                    </a:lnTo>
                    <a:lnTo>
                      <a:pt x="1102" y="130"/>
                    </a:lnTo>
                    <a:lnTo>
                      <a:pt x="1109" y="130"/>
                    </a:lnTo>
                    <a:lnTo>
                      <a:pt x="1117" y="130"/>
                    </a:lnTo>
                    <a:lnTo>
                      <a:pt x="1125" y="130"/>
                    </a:lnTo>
                    <a:lnTo>
                      <a:pt x="1132" y="130"/>
                    </a:lnTo>
                    <a:lnTo>
                      <a:pt x="1138" y="130"/>
                    </a:lnTo>
                    <a:lnTo>
                      <a:pt x="1144" y="130"/>
                    </a:lnTo>
                    <a:lnTo>
                      <a:pt x="1151" y="132"/>
                    </a:lnTo>
                    <a:lnTo>
                      <a:pt x="1155" y="132"/>
                    </a:lnTo>
                    <a:lnTo>
                      <a:pt x="1161" y="132"/>
                    </a:lnTo>
                    <a:lnTo>
                      <a:pt x="1166" y="132"/>
                    </a:lnTo>
                    <a:lnTo>
                      <a:pt x="1170" y="132"/>
                    </a:lnTo>
                    <a:lnTo>
                      <a:pt x="1178" y="132"/>
                    </a:lnTo>
                    <a:lnTo>
                      <a:pt x="1185" y="132"/>
                    </a:lnTo>
                    <a:lnTo>
                      <a:pt x="1191" y="132"/>
                    </a:lnTo>
                    <a:lnTo>
                      <a:pt x="1195" y="132"/>
                    </a:lnTo>
                    <a:lnTo>
                      <a:pt x="1197" y="132"/>
                    </a:lnTo>
                    <a:lnTo>
                      <a:pt x="1199" y="132"/>
                    </a:lnTo>
                    <a:lnTo>
                      <a:pt x="1197" y="137"/>
                    </a:lnTo>
                    <a:lnTo>
                      <a:pt x="1197" y="139"/>
                    </a:lnTo>
                    <a:lnTo>
                      <a:pt x="1195" y="145"/>
                    </a:lnTo>
                    <a:lnTo>
                      <a:pt x="1195" y="149"/>
                    </a:lnTo>
                    <a:lnTo>
                      <a:pt x="1195" y="156"/>
                    </a:lnTo>
                    <a:lnTo>
                      <a:pt x="1193" y="162"/>
                    </a:lnTo>
                    <a:lnTo>
                      <a:pt x="1191" y="170"/>
                    </a:lnTo>
                    <a:lnTo>
                      <a:pt x="1189" y="177"/>
                    </a:lnTo>
                    <a:lnTo>
                      <a:pt x="1189" y="185"/>
                    </a:lnTo>
                    <a:lnTo>
                      <a:pt x="1187" y="194"/>
                    </a:lnTo>
                    <a:lnTo>
                      <a:pt x="1185" y="204"/>
                    </a:lnTo>
                    <a:lnTo>
                      <a:pt x="1183" y="213"/>
                    </a:lnTo>
                    <a:lnTo>
                      <a:pt x="1182" y="225"/>
                    </a:lnTo>
                    <a:lnTo>
                      <a:pt x="1180" y="234"/>
                    </a:lnTo>
                    <a:lnTo>
                      <a:pt x="1178" y="246"/>
                    </a:lnTo>
                    <a:lnTo>
                      <a:pt x="1176" y="257"/>
                    </a:lnTo>
                    <a:lnTo>
                      <a:pt x="1174" y="270"/>
                    </a:lnTo>
                    <a:lnTo>
                      <a:pt x="1170" y="284"/>
                    </a:lnTo>
                    <a:lnTo>
                      <a:pt x="1168" y="297"/>
                    </a:lnTo>
                    <a:lnTo>
                      <a:pt x="1166" y="310"/>
                    </a:lnTo>
                    <a:lnTo>
                      <a:pt x="1164" y="326"/>
                    </a:lnTo>
                    <a:lnTo>
                      <a:pt x="1161" y="339"/>
                    </a:lnTo>
                    <a:lnTo>
                      <a:pt x="1159" y="352"/>
                    </a:lnTo>
                    <a:lnTo>
                      <a:pt x="1155" y="367"/>
                    </a:lnTo>
                    <a:lnTo>
                      <a:pt x="1153" y="383"/>
                    </a:lnTo>
                    <a:lnTo>
                      <a:pt x="1151" y="398"/>
                    </a:lnTo>
                    <a:lnTo>
                      <a:pt x="1149" y="413"/>
                    </a:lnTo>
                    <a:lnTo>
                      <a:pt x="1145" y="428"/>
                    </a:lnTo>
                    <a:lnTo>
                      <a:pt x="1144" y="445"/>
                    </a:lnTo>
                    <a:lnTo>
                      <a:pt x="1142" y="461"/>
                    </a:lnTo>
                    <a:lnTo>
                      <a:pt x="1138" y="478"/>
                    </a:lnTo>
                    <a:lnTo>
                      <a:pt x="1136" y="493"/>
                    </a:lnTo>
                    <a:lnTo>
                      <a:pt x="1132" y="510"/>
                    </a:lnTo>
                    <a:lnTo>
                      <a:pt x="1130" y="525"/>
                    </a:lnTo>
                    <a:lnTo>
                      <a:pt x="1126" y="542"/>
                    </a:lnTo>
                    <a:lnTo>
                      <a:pt x="1125" y="558"/>
                    </a:lnTo>
                    <a:lnTo>
                      <a:pt x="1121" y="575"/>
                    </a:lnTo>
                    <a:lnTo>
                      <a:pt x="1119" y="590"/>
                    </a:lnTo>
                    <a:lnTo>
                      <a:pt x="1115" y="607"/>
                    </a:lnTo>
                    <a:lnTo>
                      <a:pt x="1113" y="622"/>
                    </a:lnTo>
                    <a:lnTo>
                      <a:pt x="1109" y="639"/>
                    </a:lnTo>
                    <a:lnTo>
                      <a:pt x="1107" y="655"/>
                    </a:lnTo>
                    <a:lnTo>
                      <a:pt x="1104" y="670"/>
                    </a:lnTo>
                    <a:lnTo>
                      <a:pt x="1102" y="687"/>
                    </a:lnTo>
                    <a:lnTo>
                      <a:pt x="1100" y="702"/>
                    </a:lnTo>
                    <a:lnTo>
                      <a:pt x="1096" y="717"/>
                    </a:lnTo>
                    <a:lnTo>
                      <a:pt x="1094" y="733"/>
                    </a:lnTo>
                    <a:lnTo>
                      <a:pt x="1090" y="746"/>
                    </a:lnTo>
                    <a:lnTo>
                      <a:pt x="1088" y="761"/>
                    </a:lnTo>
                    <a:lnTo>
                      <a:pt x="1085" y="774"/>
                    </a:lnTo>
                    <a:lnTo>
                      <a:pt x="1083" y="790"/>
                    </a:lnTo>
                    <a:lnTo>
                      <a:pt x="1081" y="803"/>
                    </a:lnTo>
                    <a:lnTo>
                      <a:pt x="1079" y="816"/>
                    </a:lnTo>
                    <a:lnTo>
                      <a:pt x="1077" y="830"/>
                    </a:lnTo>
                    <a:lnTo>
                      <a:pt x="1075" y="843"/>
                    </a:lnTo>
                    <a:lnTo>
                      <a:pt x="1073" y="852"/>
                    </a:lnTo>
                    <a:lnTo>
                      <a:pt x="1071" y="866"/>
                    </a:lnTo>
                    <a:lnTo>
                      <a:pt x="1067" y="875"/>
                    </a:lnTo>
                    <a:lnTo>
                      <a:pt x="1067" y="887"/>
                    </a:lnTo>
                    <a:lnTo>
                      <a:pt x="1066" y="896"/>
                    </a:lnTo>
                    <a:lnTo>
                      <a:pt x="1064" y="908"/>
                    </a:lnTo>
                    <a:lnTo>
                      <a:pt x="1062" y="908"/>
                    </a:lnTo>
                    <a:lnTo>
                      <a:pt x="1060" y="908"/>
                    </a:lnTo>
                    <a:lnTo>
                      <a:pt x="1054" y="908"/>
                    </a:lnTo>
                    <a:lnTo>
                      <a:pt x="1050" y="909"/>
                    </a:lnTo>
                    <a:lnTo>
                      <a:pt x="1041" y="909"/>
                    </a:lnTo>
                    <a:lnTo>
                      <a:pt x="1033" y="911"/>
                    </a:lnTo>
                    <a:lnTo>
                      <a:pt x="1028" y="911"/>
                    </a:lnTo>
                    <a:lnTo>
                      <a:pt x="1022" y="911"/>
                    </a:lnTo>
                    <a:lnTo>
                      <a:pt x="1016" y="913"/>
                    </a:lnTo>
                    <a:lnTo>
                      <a:pt x="1010" y="913"/>
                    </a:lnTo>
                    <a:lnTo>
                      <a:pt x="1003" y="913"/>
                    </a:lnTo>
                    <a:lnTo>
                      <a:pt x="995" y="915"/>
                    </a:lnTo>
                    <a:lnTo>
                      <a:pt x="988" y="915"/>
                    </a:lnTo>
                    <a:lnTo>
                      <a:pt x="982" y="917"/>
                    </a:lnTo>
                    <a:lnTo>
                      <a:pt x="972" y="917"/>
                    </a:lnTo>
                    <a:lnTo>
                      <a:pt x="965" y="919"/>
                    </a:lnTo>
                    <a:lnTo>
                      <a:pt x="957" y="919"/>
                    </a:lnTo>
                    <a:lnTo>
                      <a:pt x="950" y="921"/>
                    </a:lnTo>
                    <a:lnTo>
                      <a:pt x="940" y="921"/>
                    </a:lnTo>
                    <a:lnTo>
                      <a:pt x="931" y="921"/>
                    </a:lnTo>
                    <a:lnTo>
                      <a:pt x="921" y="923"/>
                    </a:lnTo>
                    <a:lnTo>
                      <a:pt x="911" y="925"/>
                    </a:lnTo>
                    <a:lnTo>
                      <a:pt x="902" y="925"/>
                    </a:lnTo>
                    <a:lnTo>
                      <a:pt x="892" y="925"/>
                    </a:lnTo>
                    <a:lnTo>
                      <a:pt x="881" y="927"/>
                    </a:lnTo>
                    <a:lnTo>
                      <a:pt x="872" y="928"/>
                    </a:lnTo>
                    <a:lnTo>
                      <a:pt x="860" y="928"/>
                    </a:lnTo>
                    <a:lnTo>
                      <a:pt x="849" y="928"/>
                    </a:lnTo>
                    <a:lnTo>
                      <a:pt x="837" y="930"/>
                    </a:lnTo>
                    <a:lnTo>
                      <a:pt x="828" y="930"/>
                    </a:lnTo>
                    <a:lnTo>
                      <a:pt x="816" y="930"/>
                    </a:lnTo>
                    <a:lnTo>
                      <a:pt x="805" y="932"/>
                    </a:lnTo>
                    <a:lnTo>
                      <a:pt x="794" y="932"/>
                    </a:lnTo>
                    <a:lnTo>
                      <a:pt x="782" y="934"/>
                    </a:lnTo>
                    <a:lnTo>
                      <a:pt x="769" y="934"/>
                    </a:lnTo>
                    <a:lnTo>
                      <a:pt x="757" y="934"/>
                    </a:lnTo>
                    <a:lnTo>
                      <a:pt x="744" y="934"/>
                    </a:lnTo>
                    <a:lnTo>
                      <a:pt x="733" y="936"/>
                    </a:lnTo>
                    <a:lnTo>
                      <a:pt x="719" y="936"/>
                    </a:lnTo>
                    <a:lnTo>
                      <a:pt x="708" y="936"/>
                    </a:lnTo>
                    <a:lnTo>
                      <a:pt x="695" y="936"/>
                    </a:lnTo>
                    <a:lnTo>
                      <a:pt x="683" y="938"/>
                    </a:lnTo>
                    <a:lnTo>
                      <a:pt x="670" y="936"/>
                    </a:lnTo>
                    <a:lnTo>
                      <a:pt x="659" y="936"/>
                    </a:lnTo>
                    <a:lnTo>
                      <a:pt x="645" y="936"/>
                    </a:lnTo>
                    <a:lnTo>
                      <a:pt x="632" y="936"/>
                    </a:lnTo>
                    <a:lnTo>
                      <a:pt x="619" y="936"/>
                    </a:lnTo>
                    <a:lnTo>
                      <a:pt x="607" y="936"/>
                    </a:lnTo>
                    <a:lnTo>
                      <a:pt x="594" y="936"/>
                    </a:lnTo>
                    <a:lnTo>
                      <a:pt x="582" y="936"/>
                    </a:lnTo>
                    <a:lnTo>
                      <a:pt x="569" y="936"/>
                    </a:lnTo>
                    <a:lnTo>
                      <a:pt x="556" y="934"/>
                    </a:lnTo>
                    <a:lnTo>
                      <a:pt x="543" y="934"/>
                    </a:lnTo>
                    <a:lnTo>
                      <a:pt x="531" y="934"/>
                    </a:lnTo>
                    <a:lnTo>
                      <a:pt x="518" y="932"/>
                    </a:lnTo>
                    <a:lnTo>
                      <a:pt x="506" y="932"/>
                    </a:lnTo>
                    <a:lnTo>
                      <a:pt x="493" y="930"/>
                    </a:lnTo>
                    <a:lnTo>
                      <a:pt x="482" y="930"/>
                    </a:lnTo>
                    <a:lnTo>
                      <a:pt x="468" y="928"/>
                    </a:lnTo>
                    <a:lnTo>
                      <a:pt x="455" y="927"/>
                    </a:lnTo>
                    <a:lnTo>
                      <a:pt x="444" y="925"/>
                    </a:lnTo>
                    <a:lnTo>
                      <a:pt x="430" y="925"/>
                    </a:lnTo>
                    <a:lnTo>
                      <a:pt x="419" y="921"/>
                    </a:lnTo>
                    <a:lnTo>
                      <a:pt x="406" y="921"/>
                    </a:lnTo>
                    <a:lnTo>
                      <a:pt x="394" y="917"/>
                    </a:lnTo>
                    <a:lnTo>
                      <a:pt x="383" y="917"/>
                    </a:lnTo>
                    <a:lnTo>
                      <a:pt x="371" y="913"/>
                    </a:lnTo>
                    <a:lnTo>
                      <a:pt x="360" y="911"/>
                    </a:lnTo>
                    <a:lnTo>
                      <a:pt x="348" y="909"/>
                    </a:lnTo>
                    <a:lnTo>
                      <a:pt x="337" y="908"/>
                    </a:lnTo>
                    <a:lnTo>
                      <a:pt x="326" y="904"/>
                    </a:lnTo>
                    <a:lnTo>
                      <a:pt x="314" y="902"/>
                    </a:lnTo>
                    <a:lnTo>
                      <a:pt x="303" y="900"/>
                    </a:lnTo>
                    <a:lnTo>
                      <a:pt x="293" y="898"/>
                    </a:lnTo>
                    <a:lnTo>
                      <a:pt x="282" y="894"/>
                    </a:lnTo>
                    <a:lnTo>
                      <a:pt x="271" y="892"/>
                    </a:lnTo>
                    <a:lnTo>
                      <a:pt x="259" y="889"/>
                    </a:lnTo>
                    <a:lnTo>
                      <a:pt x="250" y="887"/>
                    </a:lnTo>
                    <a:lnTo>
                      <a:pt x="240" y="883"/>
                    </a:lnTo>
                    <a:lnTo>
                      <a:pt x="231" y="881"/>
                    </a:lnTo>
                    <a:lnTo>
                      <a:pt x="219" y="877"/>
                    </a:lnTo>
                    <a:lnTo>
                      <a:pt x="212" y="875"/>
                    </a:lnTo>
                    <a:lnTo>
                      <a:pt x="202" y="871"/>
                    </a:lnTo>
                    <a:lnTo>
                      <a:pt x="193" y="869"/>
                    </a:lnTo>
                    <a:lnTo>
                      <a:pt x="183" y="868"/>
                    </a:lnTo>
                    <a:lnTo>
                      <a:pt x="174" y="866"/>
                    </a:lnTo>
                    <a:lnTo>
                      <a:pt x="166" y="862"/>
                    </a:lnTo>
                    <a:lnTo>
                      <a:pt x="156" y="860"/>
                    </a:lnTo>
                    <a:lnTo>
                      <a:pt x="149" y="856"/>
                    </a:lnTo>
                    <a:lnTo>
                      <a:pt x="139" y="854"/>
                    </a:lnTo>
                    <a:lnTo>
                      <a:pt x="132" y="852"/>
                    </a:lnTo>
                    <a:lnTo>
                      <a:pt x="124" y="849"/>
                    </a:lnTo>
                    <a:lnTo>
                      <a:pt x="116" y="845"/>
                    </a:lnTo>
                    <a:lnTo>
                      <a:pt x="109" y="843"/>
                    </a:lnTo>
                    <a:lnTo>
                      <a:pt x="101" y="841"/>
                    </a:lnTo>
                    <a:lnTo>
                      <a:pt x="94" y="837"/>
                    </a:lnTo>
                    <a:lnTo>
                      <a:pt x="88" y="835"/>
                    </a:lnTo>
                    <a:lnTo>
                      <a:pt x="82" y="833"/>
                    </a:lnTo>
                    <a:lnTo>
                      <a:pt x="75" y="830"/>
                    </a:lnTo>
                    <a:lnTo>
                      <a:pt x="69" y="826"/>
                    </a:lnTo>
                    <a:lnTo>
                      <a:pt x="63" y="826"/>
                    </a:lnTo>
                    <a:lnTo>
                      <a:pt x="57" y="824"/>
                    </a:lnTo>
                    <a:lnTo>
                      <a:pt x="52" y="820"/>
                    </a:lnTo>
                    <a:lnTo>
                      <a:pt x="46" y="818"/>
                    </a:lnTo>
                    <a:lnTo>
                      <a:pt x="40" y="816"/>
                    </a:lnTo>
                    <a:lnTo>
                      <a:pt x="37" y="816"/>
                    </a:lnTo>
                    <a:lnTo>
                      <a:pt x="27" y="812"/>
                    </a:lnTo>
                    <a:lnTo>
                      <a:pt x="19" y="809"/>
                    </a:lnTo>
                    <a:lnTo>
                      <a:pt x="14" y="807"/>
                    </a:lnTo>
                    <a:lnTo>
                      <a:pt x="10" y="805"/>
                    </a:lnTo>
                    <a:lnTo>
                      <a:pt x="2" y="799"/>
                    </a:lnTo>
                    <a:lnTo>
                      <a:pt x="0" y="799"/>
                    </a:lnTo>
                    <a:lnTo>
                      <a:pt x="31" y="769"/>
                    </a:lnTo>
                    <a:lnTo>
                      <a:pt x="33" y="769"/>
                    </a:lnTo>
                    <a:lnTo>
                      <a:pt x="40" y="773"/>
                    </a:lnTo>
                    <a:lnTo>
                      <a:pt x="44" y="774"/>
                    </a:lnTo>
                    <a:lnTo>
                      <a:pt x="50" y="776"/>
                    </a:lnTo>
                    <a:lnTo>
                      <a:pt x="57" y="778"/>
                    </a:lnTo>
                    <a:lnTo>
                      <a:pt x="67" y="782"/>
                    </a:lnTo>
                    <a:lnTo>
                      <a:pt x="71" y="784"/>
                    </a:lnTo>
                    <a:lnTo>
                      <a:pt x="77" y="786"/>
                    </a:lnTo>
                    <a:lnTo>
                      <a:pt x="82" y="788"/>
                    </a:lnTo>
                    <a:lnTo>
                      <a:pt x="88" y="790"/>
                    </a:lnTo>
                    <a:lnTo>
                      <a:pt x="92" y="792"/>
                    </a:lnTo>
                    <a:lnTo>
                      <a:pt x="97" y="793"/>
                    </a:lnTo>
                    <a:lnTo>
                      <a:pt x="105" y="795"/>
                    </a:lnTo>
                    <a:lnTo>
                      <a:pt x="111" y="797"/>
                    </a:lnTo>
                    <a:lnTo>
                      <a:pt x="116" y="799"/>
                    </a:lnTo>
                    <a:lnTo>
                      <a:pt x="124" y="801"/>
                    </a:lnTo>
                    <a:lnTo>
                      <a:pt x="130" y="805"/>
                    </a:lnTo>
                    <a:lnTo>
                      <a:pt x="137" y="807"/>
                    </a:lnTo>
                    <a:lnTo>
                      <a:pt x="145" y="809"/>
                    </a:lnTo>
                    <a:lnTo>
                      <a:pt x="153" y="812"/>
                    </a:lnTo>
                    <a:lnTo>
                      <a:pt x="160" y="814"/>
                    </a:lnTo>
                    <a:lnTo>
                      <a:pt x="170" y="816"/>
                    </a:lnTo>
                    <a:lnTo>
                      <a:pt x="175" y="818"/>
                    </a:lnTo>
                    <a:lnTo>
                      <a:pt x="185" y="822"/>
                    </a:lnTo>
                    <a:lnTo>
                      <a:pt x="193" y="824"/>
                    </a:lnTo>
                    <a:lnTo>
                      <a:pt x="202" y="826"/>
                    </a:lnTo>
                    <a:lnTo>
                      <a:pt x="210" y="828"/>
                    </a:lnTo>
                    <a:lnTo>
                      <a:pt x="219" y="831"/>
                    </a:lnTo>
                    <a:lnTo>
                      <a:pt x="229" y="833"/>
                    </a:lnTo>
                    <a:lnTo>
                      <a:pt x="238" y="835"/>
                    </a:lnTo>
                    <a:lnTo>
                      <a:pt x="246" y="839"/>
                    </a:lnTo>
                    <a:lnTo>
                      <a:pt x="255" y="841"/>
                    </a:lnTo>
                    <a:lnTo>
                      <a:pt x="265" y="843"/>
                    </a:lnTo>
                    <a:lnTo>
                      <a:pt x="274" y="845"/>
                    </a:lnTo>
                    <a:lnTo>
                      <a:pt x="284" y="847"/>
                    </a:lnTo>
                    <a:lnTo>
                      <a:pt x="293" y="850"/>
                    </a:lnTo>
                    <a:lnTo>
                      <a:pt x="303" y="852"/>
                    </a:lnTo>
                    <a:lnTo>
                      <a:pt x="314" y="854"/>
                    </a:lnTo>
                    <a:lnTo>
                      <a:pt x="324" y="858"/>
                    </a:lnTo>
                    <a:lnTo>
                      <a:pt x="335" y="860"/>
                    </a:lnTo>
                    <a:lnTo>
                      <a:pt x="345" y="862"/>
                    </a:lnTo>
                    <a:lnTo>
                      <a:pt x="356" y="862"/>
                    </a:lnTo>
                    <a:lnTo>
                      <a:pt x="366" y="866"/>
                    </a:lnTo>
                    <a:lnTo>
                      <a:pt x="377" y="868"/>
                    </a:lnTo>
                    <a:lnTo>
                      <a:pt x="388" y="869"/>
                    </a:lnTo>
                    <a:lnTo>
                      <a:pt x="400" y="871"/>
                    </a:lnTo>
                    <a:lnTo>
                      <a:pt x="409" y="871"/>
                    </a:lnTo>
                    <a:lnTo>
                      <a:pt x="421" y="875"/>
                    </a:lnTo>
                    <a:lnTo>
                      <a:pt x="432" y="877"/>
                    </a:lnTo>
                    <a:lnTo>
                      <a:pt x="444" y="879"/>
                    </a:lnTo>
                    <a:lnTo>
                      <a:pt x="455" y="879"/>
                    </a:lnTo>
                    <a:lnTo>
                      <a:pt x="466" y="881"/>
                    </a:lnTo>
                    <a:lnTo>
                      <a:pt x="478" y="883"/>
                    </a:lnTo>
                    <a:lnTo>
                      <a:pt x="489" y="885"/>
                    </a:lnTo>
                    <a:lnTo>
                      <a:pt x="501" y="885"/>
                    </a:lnTo>
                    <a:lnTo>
                      <a:pt x="512" y="887"/>
                    </a:lnTo>
                    <a:lnTo>
                      <a:pt x="523" y="887"/>
                    </a:lnTo>
                    <a:lnTo>
                      <a:pt x="535" y="889"/>
                    </a:lnTo>
                    <a:lnTo>
                      <a:pt x="546" y="889"/>
                    </a:lnTo>
                    <a:lnTo>
                      <a:pt x="558" y="889"/>
                    </a:lnTo>
                    <a:lnTo>
                      <a:pt x="569" y="890"/>
                    </a:lnTo>
                    <a:lnTo>
                      <a:pt x="582" y="890"/>
                    </a:lnTo>
                    <a:lnTo>
                      <a:pt x="594" y="890"/>
                    </a:lnTo>
                    <a:lnTo>
                      <a:pt x="605" y="890"/>
                    </a:lnTo>
                    <a:lnTo>
                      <a:pt x="617" y="890"/>
                    </a:lnTo>
                    <a:lnTo>
                      <a:pt x="630" y="892"/>
                    </a:lnTo>
                    <a:lnTo>
                      <a:pt x="641" y="892"/>
                    </a:lnTo>
                    <a:lnTo>
                      <a:pt x="653" y="892"/>
                    </a:lnTo>
                    <a:lnTo>
                      <a:pt x="664" y="892"/>
                    </a:lnTo>
                    <a:lnTo>
                      <a:pt x="678" y="892"/>
                    </a:lnTo>
                    <a:lnTo>
                      <a:pt x="689" y="892"/>
                    </a:lnTo>
                    <a:lnTo>
                      <a:pt x="700" y="892"/>
                    </a:lnTo>
                    <a:lnTo>
                      <a:pt x="712" y="892"/>
                    </a:lnTo>
                    <a:lnTo>
                      <a:pt x="723" y="892"/>
                    </a:lnTo>
                    <a:lnTo>
                      <a:pt x="735" y="890"/>
                    </a:lnTo>
                    <a:lnTo>
                      <a:pt x="746" y="890"/>
                    </a:lnTo>
                    <a:lnTo>
                      <a:pt x="757" y="890"/>
                    </a:lnTo>
                    <a:lnTo>
                      <a:pt x="769" y="890"/>
                    </a:lnTo>
                    <a:lnTo>
                      <a:pt x="778" y="890"/>
                    </a:lnTo>
                    <a:lnTo>
                      <a:pt x="790" y="889"/>
                    </a:lnTo>
                    <a:lnTo>
                      <a:pt x="801" y="889"/>
                    </a:lnTo>
                    <a:lnTo>
                      <a:pt x="813" y="889"/>
                    </a:lnTo>
                    <a:lnTo>
                      <a:pt x="822" y="889"/>
                    </a:lnTo>
                    <a:lnTo>
                      <a:pt x="834" y="887"/>
                    </a:lnTo>
                    <a:lnTo>
                      <a:pt x="843" y="887"/>
                    </a:lnTo>
                    <a:lnTo>
                      <a:pt x="854" y="887"/>
                    </a:lnTo>
                    <a:lnTo>
                      <a:pt x="864" y="885"/>
                    </a:lnTo>
                    <a:lnTo>
                      <a:pt x="873" y="885"/>
                    </a:lnTo>
                    <a:lnTo>
                      <a:pt x="883" y="883"/>
                    </a:lnTo>
                    <a:lnTo>
                      <a:pt x="892" y="883"/>
                    </a:lnTo>
                    <a:lnTo>
                      <a:pt x="900" y="883"/>
                    </a:lnTo>
                    <a:lnTo>
                      <a:pt x="910" y="881"/>
                    </a:lnTo>
                    <a:lnTo>
                      <a:pt x="917" y="881"/>
                    </a:lnTo>
                    <a:lnTo>
                      <a:pt x="927" y="881"/>
                    </a:lnTo>
                    <a:lnTo>
                      <a:pt x="934" y="879"/>
                    </a:lnTo>
                    <a:lnTo>
                      <a:pt x="942" y="879"/>
                    </a:lnTo>
                    <a:lnTo>
                      <a:pt x="950" y="877"/>
                    </a:lnTo>
                    <a:lnTo>
                      <a:pt x="957" y="877"/>
                    </a:lnTo>
                    <a:lnTo>
                      <a:pt x="965" y="877"/>
                    </a:lnTo>
                    <a:lnTo>
                      <a:pt x="972" y="875"/>
                    </a:lnTo>
                    <a:lnTo>
                      <a:pt x="978" y="875"/>
                    </a:lnTo>
                    <a:lnTo>
                      <a:pt x="986" y="875"/>
                    </a:lnTo>
                    <a:lnTo>
                      <a:pt x="989" y="875"/>
                    </a:lnTo>
                    <a:lnTo>
                      <a:pt x="995" y="873"/>
                    </a:lnTo>
                    <a:lnTo>
                      <a:pt x="1001" y="871"/>
                    </a:lnTo>
                    <a:lnTo>
                      <a:pt x="1007" y="871"/>
                    </a:lnTo>
                    <a:lnTo>
                      <a:pt x="1014" y="871"/>
                    </a:lnTo>
                    <a:lnTo>
                      <a:pt x="1022" y="871"/>
                    </a:lnTo>
                    <a:lnTo>
                      <a:pt x="1028" y="869"/>
                    </a:lnTo>
                    <a:lnTo>
                      <a:pt x="1033" y="869"/>
                    </a:lnTo>
                    <a:lnTo>
                      <a:pt x="1035" y="869"/>
                    </a:lnTo>
                    <a:lnTo>
                      <a:pt x="1037" y="869"/>
                    </a:lnTo>
                    <a:lnTo>
                      <a:pt x="1151" y="179"/>
                    </a:lnTo>
                    <a:lnTo>
                      <a:pt x="1149" y="179"/>
                    </a:lnTo>
                    <a:lnTo>
                      <a:pt x="1147" y="179"/>
                    </a:lnTo>
                    <a:lnTo>
                      <a:pt x="1144" y="179"/>
                    </a:lnTo>
                    <a:lnTo>
                      <a:pt x="1140" y="179"/>
                    </a:lnTo>
                    <a:lnTo>
                      <a:pt x="1132" y="179"/>
                    </a:lnTo>
                    <a:lnTo>
                      <a:pt x="1126" y="179"/>
                    </a:lnTo>
                    <a:lnTo>
                      <a:pt x="1117" y="179"/>
                    </a:lnTo>
                    <a:lnTo>
                      <a:pt x="1107" y="179"/>
                    </a:lnTo>
                    <a:lnTo>
                      <a:pt x="1102" y="177"/>
                    </a:lnTo>
                    <a:lnTo>
                      <a:pt x="1096" y="177"/>
                    </a:lnTo>
                    <a:lnTo>
                      <a:pt x="1090" y="177"/>
                    </a:lnTo>
                    <a:lnTo>
                      <a:pt x="1085" y="177"/>
                    </a:lnTo>
                    <a:lnTo>
                      <a:pt x="1077" y="177"/>
                    </a:lnTo>
                    <a:lnTo>
                      <a:pt x="1071" y="177"/>
                    </a:lnTo>
                    <a:lnTo>
                      <a:pt x="1066" y="177"/>
                    </a:lnTo>
                    <a:lnTo>
                      <a:pt x="1058" y="177"/>
                    </a:lnTo>
                    <a:lnTo>
                      <a:pt x="1050" y="177"/>
                    </a:lnTo>
                    <a:lnTo>
                      <a:pt x="1043" y="177"/>
                    </a:lnTo>
                    <a:lnTo>
                      <a:pt x="1035" y="177"/>
                    </a:lnTo>
                    <a:lnTo>
                      <a:pt x="1028" y="177"/>
                    </a:lnTo>
                    <a:lnTo>
                      <a:pt x="1020" y="177"/>
                    </a:lnTo>
                    <a:lnTo>
                      <a:pt x="1010" y="177"/>
                    </a:lnTo>
                    <a:lnTo>
                      <a:pt x="1003" y="177"/>
                    </a:lnTo>
                    <a:lnTo>
                      <a:pt x="995" y="177"/>
                    </a:lnTo>
                    <a:lnTo>
                      <a:pt x="986" y="175"/>
                    </a:lnTo>
                    <a:lnTo>
                      <a:pt x="976" y="175"/>
                    </a:lnTo>
                    <a:lnTo>
                      <a:pt x="967" y="175"/>
                    </a:lnTo>
                    <a:lnTo>
                      <a:pt x="957" y="175"/>
                    </a:lnTo>
                    <a:lnTo>
                      <a:pt x="948" y="173"/>
                    </a:lnTo>
                    <a:lnTo>
                      <a:pt x="938" y="173"/>
                    </a:lnTo>
                    <a:lnTo>
                      <a:pt x="929" y="173"/>
                    </a:lnTo>
                    <a:lnTo>
                      <a:pt x="919" y="173"/>
                    </a:lnTo>
                    <a:lnTo>
                      <a:pt x="908" y="172"/>
                    </a:lnTo>
                    <a:lnTo>
                      <a:pt x="898" y="172"/>
                    </a:lnTo>
                    <a:lnTo>
                      <a:pt x="887" y="172"/>
                    </a:lnTo>
                    <a:lnTo>
                      <a:pt x="877" y="172"/>
                    </a:lnTo>
                    <a:lnTo>
                      <a:pt x="866" y="170"/>
                    </a:lnTo>
                    <a:lnTo>
                      <a:pt x="856" y="170"/>
                    </a:lnTo>
                    <a:lnTo>
                      <a:pt x="845" y="170"/>
                    </a:lnTo>
                    <a:lnTo>
                      <a:pt x="835" y="170"/>
                    </a:lnTo>
                    <a:lnTo>
                      <a:pt x="824" y="168"/>
                    </a:lnTo>
                    <a:lnTo>
                      <a:pt x="813" y="168"/>
                    </a:lnTo>
                    <a:lnTo>
                      <a:pt x="801" y="166"/>
                    </a:lnTo>
                    <a:lnTo>
                      <a:pt x="790" y="166"/>
                    </a:lnTo>
                    <a:lnTo>
                      <a:pt x="778" y="164"/>
                    </a:lnTo>
                    <a:lnTo>
                      <a:pt x="767" y="164"/>
                    </a:lnTo>
                    <a:lnTo>
                      <a:pt x="756" y="162"/>
                    </a:lnTo>
                    <a:lnTo>
                      <a:pt x="746" y="162"/>
                    </a:lnTo>
                    <a:lnTo>
                      <a:pt x="735" y="160"/>
                    </a:lnTo>
                    <a:lnTo>
                      <a:pt x="723" y="160"/>
                    </a:lnTo>
                    <a:lnTo>
                      <a:pt x="712" y="158"/>
                    </a:lnTo>
                    <a:lnTo>
                      <a:pt x="700" y="158"/>
                    </a:lnTo>
                    <a:lnTo>
                      <a:pt x="689" y="156"/>
                    </a:lnTo>
                    <a:lnTo>
                      <a:pt x="678" y="154"/>
                    </a:lnTo>
                    <a:lnTo>
                      <a:pt x="666" y="154"/>
                    </a:lnTo>
                    <a:lnTo>
                      <a:pt x="655" y="153"/>
                    </a:lnTo>
                    <a:lnTo>
                      <a:pt x="641" y="151"/>
                    </a:lnTo>
                    <a:lnTo>
                      <a:pt x="630" y="149"/>
                    </a:lnTo>
                    <a:lnTo>
                      <a:pt x="619" y="147"/>
                    </a:lnTo>
                    <a:lnTo>
                      <a:pt x="607" y="147"/>
                    </a:lnTo>
                    <a:lnTo>
                      <a:pt x="596" y="145"/>
                    </a:lnTo>
                    <a:lnTo>
                      <a:pt x="584" y="143"/>
                    </a:lnTo>
                    <a:lnTo>
                      <a:pt x="573" y="141"/>
                    </a:lnTo>
                    <a:lnTo>
                      <a:pt x="562" y="139"/>
                    </a:lnTo>
                    <a:lnTo>
                      <a:pt x="550" y="137"/>
                    </a:lnTo>
                    <a:lnTo>
                      <a:pt x="539" y="135"/>
                    </a:lnTo>
                    <a:lnTo>
                      <a:pt x="527" y="134"/>
                    </a:lnTo>
                    <a:lnTo>
                      <a:pt x="516" y="132"/>
                    </a:lnTo>
                    <a:lnTo>
                      <a:pt x="504" y="128"/>
                    </a:lnTo>
                    <a:lnTo>
                      <a:pt x="493" y="126"/>
                    </a:lnTo>
                    <a:lnTo>
                      <a:pt x="484" y="124"/>
                    </a:lnTo>
                    <a:lnTo>
                      <a:pt x="472" y="124"/>
                    </a:lnTo>
                    <a:lnTo>
                      <a:pt x="461" y="120"/>
                    </a:lnTo>
                    <a:lnTo>
                      <a:pt x="449" y="118"/>
                    </a:lnTo>
                    <a:lnTo>
                      <a:pt x="440" y="116"/>
                    </a:lnTo>
                    <a:lnTo>
                      <a:pt x="428" y="115"/>
                    </a:lnTo>
                    <a:lnTo>
                      <a:pt x="419" y="113"/>
                    </a:lnTo>
                    <a:lnTo>
                      <a:pt x="409" y="111"/>
                    </a:lnTo>
                    <a:lnTo>
                      <a:pt x="398" y="109"/>
                    </a:lnTo>
                    <a:lnTo>
                      <a:pt x="388" y="107"/>
                    </a:lnTo>
                    <a:lnTo>
                      <a:pt x="379" y="103"/>
                    </a:lnTo>
                    <a:lnTo>
                      <a:pt x="369" y="101"/>
                    </a:lnTo>
                    <a:lnTo>
                      <a:pt x="358" y="99"/>
                    </a:lnTo>
                    <a:lnTo>
                      <a:pt x="350" y="97"/>
                    </a:lnTo>
                    <a:lnTo>
                      <a:pt x="339" y="96"/>
                    </a:lnTo>
                    <a:lnTo>
                      <a:pt x="331" y="94"/>
                    </a:lnTo>
                    <a:lnTo>
                      <a:pt x="322" y="90"/>
                    </a:lnTo>
                    <a:lnTo>
                      <a:pt x="314" y="90"/>
                    </a:lnTo>
                    <a:lnTo>
                      <a:pt x="305" y="88"/>
                    </a:lnTo>
                    <a:lnTo>
                      <a:pt x="295" y="86"/>
                    </a:lnTo>
                    <a:lnTo>
                      <a:pt x="288" y="82"/>
                    </a:lnTo>
                    <a:lnTo>
                      <a:pt x="280" y="80"/>
                    </a:lnTo>
                    <a:lnTo>
                      <a:pt x="272" y="78"/>
                    </a:lnTo>
                    <a:lnTo>
                      <a:pt x="265" y="77"/>
                    </a:lnTo>
                    <a:lnTo>
                      <a:pt x="257" y="75"/>
                    </a:lnTo>
                    <a:lnTo>
                      <a:pt x="250" y="73"/>
                    </a:lnTo>
                    <a:lnTo>
                      <a:pt x="242" y="71"/>
                    </a:lnTo>
                    <a:lnTo>
                      <a:pt x="236" y="71"/>
                    </a:lnTo>
                    <a:lnTo>
                      <a:pt x="229" y="69"/>
                    </a:lnTo>
                    <a:lnTo>
                      <a:pt x="223" y="67"/>
                    </a:lnTo>
                    <a:lnTo>
                      <a:pt x="217" y="65"/>
                    </a:lnTo>
                    <a:lnTo>
                      <a:pt x="212" y="63"/>
                    </a:lnTo>
                    <a:lnTo>
                      <a:pt x="206" y="61"/>
                    </a:lnTo>
                    <a:lnTo>
                      <a:pt x="202" y="61"/>
                    </a:lnTo>
                    <a:lnTo>
                      <a:pt x="194" y="59"/>
                    </a:lnTo>
                    <a:lnTo>
                      <a:pt x="191" y="59"/>
                    </a:lnTo>
                    <a:lnTo>
                      <a:pt x="185" y="56"/>
                    </a:lnTo>
                    <a:lnTo>
                      <a:pt x="183" y="56"/>
                    </a:lnTo>
                    <a:lnTo>
                      <a:pt x="175" y="54"/>
                    </a:lnTo>
                    <a:lnTo>
                      <a:pt x="170" y="52"/>
                    </a:lnTo>
                    <a:lnTo>
                      <a:pt x="160" y="52"/>
                    </a:lnTo>
                    <a:lnTo>
                      <a:pt x="158" y="5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19" name="Freeform 31"/>
              <p:cNvSpPr>
                <a:spLocks/>
              </p:cNvSpPr>
              <p:nvPr/>
            </p:nvSpPr>
            <p:spPr bwMode="auto">
              <a:xfrm>
                <a:off x="1606551" y="4129088"/>
                <a:ext cx="152400" cy="635000"/>
              </a:xfrm>
              <a:custGeom>
                <a:avLst/>
                <a:gdLst>
                  <a:gd name="T0" fmla="*/ 2147483647 w 193"/>
                  <a:gd name="T1" fmla="*/ 0 h 799"/>
                  <a:gd name="T2" fmla="*/ 0 w 193"/>
                  <a:gd name="T3" fmla="*/ 2147483647 h 799"/>
                  <a:gd name="T4" fmla="*/ 2147483647 w 193"/>
                  <a:gd name="T5" fmla="*/ 2147483647 h 799"/>
                  <a:gd name="T6" fmla="*/ 2147483647 w 193"/>
                  <a:gd name="T7" fmla="*/ 2147483647 h 799"/>
                  <a:gd name="T8" fmla="*/ 2147483647 w 193"/>
                  <a:gd name="T9" fmla="*/ 0 h 799"/>
                  <a:gd name="T10" fmla="*/ 2147483647 w 193"/>
                  <a:gd name="T11" fmla="*/ 0 h 7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799"/>
                  <a:gd name="T20" fmla="*/ 193 w 193"/>
                  <a:gd name="T21" fmla="*/ 799 h 7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799">
                    <a:moveTo>
                      <a:pt x="154" y="0"/>
                    </a:moveTo>
                    <a:lnTo>
                      <a:pt x="0" y="799"/>
                    </a:lnTo>
                    <a:lnTo>
                      <a:pt x="35" y="795"/>
                    </a:lnTo>
                    <a:lnTo>
                      <a:pt x="193" y="35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0" name="Freeform 32"/>
              <p:cNvSpPr>
                <a:spLocks/>
              </p:cNvSpPr>
              <p:nvPr/>
            </p:nvSpPr>
            <p:spPr bwMode="auto">
              <a:xfrm>
                <a:off x="1630363" y="4005263"/>
                <a:ext cx="1025525" cy="165100"/>
              </a:xfrm>
              <a:custGeom>
                <a:avLst/>
                <a:gdLst>
                  <a:gd name="T0" fmla="*/ 2147483647 w 1291"/>
                  <a:gd name="T1" fmla="*/ 2147483647 h 208"/>
                  <a:gd name="T2" fmla="*/ 2147483647 w 1291"/>
                  <a:gd name="T3" fmla="*/ 2000374032 h 208"/>
                  <a:gd name="T4" fmla="*/ 2147483647 w 1291"/>
                  <a:gd name="T5" fmla="*/ 0 h 208"/>
                  <a:gd name="T6" fmla="*/ 2147483647 w 1291"/>
                  <a:gd name="T7" fmla="*/ 1000502135 h 208"/>
                  <a:gd name="T8" fmla="*/ 2147483647 w 1291"/>
                  <a:gd name="T9" fmla="*/ 2147483647 h 208"/>
                  <a:gd name="T10" fmla="*/ 2147483647 w 1291"/>
                  <a:gd name="T11" fmla="*/ 2147483647 h 208"/>
                  <a:gd name="T12" fmla="*/ 2147483647 w 1291"/>
                  <a:gd name="T13" fmla="*/ 2147483647 h 208"/>
                  <a:gd name="T14" fmla="*/ 2147483647 w 1291"/>
                  <a:gd name="T15" fmla="*/ 2147483647 h 208"/>
                  <a:gd name="T16" fmla="*/ 2147483647 w 1291"/>
                  <a:gd name="T17" fmla="*/ 2147483647 h 208"/>
                  <a:gd name="T18" fmla="*/ 2147483647 w 1291"/>
                  <a:gd name="T19" fmla="*/ 2147483647 h 208"/>
                  <a:gd name="T20" fmla="*/ 2147483647 w 1291"/>
                  <a:gd name="T21" fmla="*/ 2147483647 h 208"/>
                  <a:gd name="T22" fmla="*/ 2147483647 w 1291"/>
                  <a:gd name="T23" fmla="*/ 2147483647 h 208"/>
                  <a:gd name="T24" fmla="*/ 2147483647 w 1291"/>
                  <a:gd name="T25" fmla="*/ 2147483647 h 208"/>
                  <a:gd name="T26" fmla="*/ 2147483647 w 1291"/>
                  <a:gd name="T27" fmla="*/ 2147483647 h 208"/>
                  <a:gd name="T28" fmla="*/ 2147483647 w 1291"/>
                  <a:gd name="T29" fmla="*/ 2147483647 h 208"/>
                  <a:gd name="T30" fmla="*/ 2147483647 w 1291"/>
                  <a:gd name="T31" fmla="*/ 2147483647 h 208"/>
                  <a:gd name="T32" fmla="*/ 2147483647 w 1291"/>
                  <a:gd name="T33" fmla="*/ 2147483647 h 208"/>
                  <a:gd name="T34" fmla="*/ 2147483647 w 1291"/>
                  <a:gd name="T35" fmla="*/ 2147483647 h 208"/>
                  <a:gd name="T36" fmla="*/ 2147483647 w 1291"/>
                  <a:gd name="T37" fmla="*/ 2147483647 h 208"/>
                  <a:gd name="T38" fmla="*/ 2147483647 w 1291"/>
                  <a:gd name="T39" fmla="*/ 2147483647 h 208"/>
                  <a:gd name="T40" fmla="*/ 2147483647 w 1291"/>
                  <a:gd name="T41" fmla="*/ 2147483647 h 208"/>
                  <a:gd name="T42" fmla="*/ 2147483647 w 1291"/>
                  <a:gd name="T43" fmla="*/ 2147483647 h 208"/>
                  <a:gd name="T44" fmla="*/ 2147483647 w 1291"/>
                  <a:gd name="T45" fmla="*/ 2147483647 h 208"/>
                  <a:gd name="T46" fmla="*/ 2147483647 w 1291"/>
                  <a:gd name="T47" fmla="*/ 2147483647 h 208"/>
                  <a:gd name="T48" fmla="*/ 2147483647 w 1291"/>
                  <a:gd name="T49" fmla="*/ 2147483647 h 208"/>
                  <a:gd name="T50" fmla="*/ 2147483647 w 1291"/>
                  <a:gd name="T51" fmla="*/ 2147483647 h 208"/>
                  <a:gd name="T52" fmla="*/ 2147483647 w 1291"/>
                  <a:gd name="T53" fmla="*/ 2147483647 h 208"/>
                  <a:gd name="T54" fmla="*/ 2147483647 w 1291"/>
                  <a:gd name="T55" fmla="*/ 2147483647 h 208"/>
                  <a:gd name="T56" fmla="*/ 2147483647 w 1291"/>
                  <a:gd name="T57" fmla="*/ 2147483647 h 208"/>
                  <a:gd name="T58" fmla="*/ 2147483647 w 1291"/>
                  <a:gd name="T59" fmla="*/ 2147483647 h 208"/>
                  <a:gd name="T60" fmla="*/ 2147483647 w 1291"/>
                  <a:gd name="T61" fmla="*/ 2147483647 h 208"/>
                  <a:gd name="T62" fmla="*/ 2147483647 w 1291"/>
                  <a:gd name="T63" fmla="*/ 2147483647 h 208"/>
                  <a:gd name="T64" fmla="*/ 2147483647 w 1291"/>
                  <a:gd name="T65" fmla="*/ 2147483647 h 208"/>
                  <a:gd name="T66" fmla="*/ 2147483647 w 1291"/>
                  <a:gd name="T67" fmla="*/ 2147483647 h 208"/>
                  <a:gd name="T68" fmla="*/ 2147483647 w 1291"/>
                  <a:gd name="T69" fmla="*/ 2147483647 h 208"/>
                  <a:gd name="T70" fmla="*/ 2147483647 w 1291"/>
                  <a:gd name="T71" fmla="*/ 2147483647 h 208"/>
                  <a:gd name="T72" fmla="*/ 2147483647 w 1291"/>
                  <a:gd name="T73" fmla="*/ 2147483647 h 208"/>
                  <a:gd name="T74" fmla="*/ 2147483647 w 1291"/>
                  <a:gd name="T75" fmla="*/ 2147483647 h 208"/>
                  <a:gd name="T76" fmla="*/ 2147483647 w 1291"/>
                  <a:gd name="T77" fmla="*/ 2147483647 h 208"/>
                  <a:gd name="T78" fmla="*/ 2147483647 w 1291"/>
                  <a:gd name="T79" fmla="*/ 2147483647 h 208"/>
                  <a:gd name="T80" fmla="*/ 2147483647 w 1291"/>
                  <a:gd name="T81" fmla="*/ 2147483647 h 208"/>
                  <a:gd name="T82" fmla="*/ 2147483647 w 1291"/>
                  <a:gd name="T83" fmla="*/ 2147483647 h 208"/>
                  <a:gd name="T84" fmla="*/ 2147483647 w 1291"/>
                  <a:gd name="T85" fmla="*/ 2147483647 h 208"/>
                  <a:gd name="T86" fmla="*/ 2147483647 w 1291"/>
                  <a:gd name="T87" fmla="*/ 2147483647 h 208"/>
                  <a:gd name="T88" fmla="*/ 2147483647 w 1291"/>
                  <a:gd name="T89" fmla="*/ 2147483647 h 208"/>
                  <a:gd name="T90" fmla="*/ 2147483647 w 1291"/>
                  <a:gd name="T91" fmla="*/ 2147483647 h 208"/>
                  <a:gd name="T92" fmla="*/ 2147483647 w 1291"/>
                  <a:gd name="T93" fmla="*/ 2147483647 h 208"/>
                  <a:gd name="T94" fmla="*/ 2147483647 w 1291"/>
                  <a:gd name="T95" fmla="*/ 2147483647 h 208"/>
                  <a:gd name="T96" fmla="*/ 2147483647 w 1291"/>
                  <a:gd name="T97" fmla="*/ 2147483647 h 208"/>
                  <a:gd name="T98" fmla="*/ 2147483647 w 1291"/>
                  <a:gd name="T99" fmla="*/ 2147483647 h 208"/>
                  <a:gd name="T100" fmla="*/ 2147483647 w 1291"/>
                  <a:gd name="T101" fmla="*/ 2147483647 h 208"/>
                  <a:gd name="T102" fmla="*/ 2147483647 w 1291"/>
                  <a:gd name="T103" fmla="*/ 2147483647 h 208"/>
                  <a:gd name="T104" fmla="*/ 2147483647 w 1291"/>
                  <a:gd name="T105" fmla="*/ 2147483647 h 208"/>
                  <a:gd name="T106" fmla="*/ 2147483647 w 1291"/>
                  <a:gd name="T107" fmla="*/ 2147483647 h 208"/>
                  <a:gd name="T108" fmla="*/ 2147483647 w 1291"/>
                  <a:gd name="T109" fmla="*/ 2147483647 h 208"/>
                  <a:gd name="T110" fmla="*/ 2147483647 w 1291"/>
                  <a:gd name="T111" fmla="*/ 2147483647 h 208"/>
                  <a:gd name="T112" fmla="*/ 2147483647 w 1291"/>
                  <a:gd name="T113" fmla="*/ 2147483647 h 208"/>
                  <a:gd name="T114" fmla="*/ 2147483647 w 1291"/>
                  <a:gd name="T115" fmla="*/ 2147483647 h 208"/>
                  <a:gd name="T116" fmla="*/ 2147483647 w 1291"/>
                  <a:gd name="T117" fmla="*/ 2147483647 h 208"/>
                  <a:gd name="T118" fmla="*/ 0 w 1291"/>
                  <a:gd name="T119" fmla="*/ 2147483647 h 2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91"/>
                  <a:gd name="T181" fmla="*/ 0 h 208"/>
                  <a:gd name="T182" fmla="*/ 1291 w 1291"/>
                  <a:gd name="T183" fmla="*/ 208 h 2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91" h="208">
                    <a:moveTo>
                      <a:pt x="114" y="18"/>
                    </a:moveTo>
                    <a:lnTo>
                      <a:pt x="114" y="16"/>
                    </a:lnTo>
                    <a:lnTo>
                      <a:pt x="118" y="16"/>
                    </a:lnTo>
                    <a:lnTo>
                      <a:pt x="123" y="14"/>
                    </a:lnTo>
                    <a:lnTo>
                      <a:pt x="131" y="12"/>
                    </a:lnTo>
                    <a:lnTo>
                      <a:pt x="133" y="10"/>
                    </a:lnTo>
                    <a:lnTo>
                      <a:pt x="139" y="10"/>
                    </a:lnTo>
                    <a:lnTo>
                      <a:pt x="144" y="8"/>
                    </a:lnTo>
                    <a:lnTo>
                      <a:pt x="150" y="8"/>
                    </a:lnTo>
                    <a:lnTo>
                      <a:pt x="154" y="6"/>
                    </a:lnTo>
                    <a:lnTo>
                      <a:pt x="160" y="6"/>
                    </a:lnTo>
                    <a:lnTo>
                      <a:pt x="167" y="4"/>
                    </a:lnTo>
                    <a:lnTo>
                      <a:pt x="173" y="4"/>
                    </a:lnTo>
                    <a:lnTo>
                      <a:pt x="181" y="2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4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7" y="0"/>
                    </a:lnTo>
                    <a:lnTo>
                      <a:pt x="255" y="2"/>
                    </a:lnTo>
                    <a:lnTo>
                      <a:pt x="262" y="4"/>
                    </a:lnTo>
                    <a:lnTo>
                      <a:pt x="272" y="4"/>
                    </a:lnTo>
                    <a:lnTo>
                      <a:pt x="279" y="6"/>
                    </a:lnTo>
                    <a:lnTo>
                      <a:pt x="285" y="8"/>
                    </a:lnTo>
                    <a:lnTo>
                      <a:pt x="295" y="12"/>
                    </a:lnTo>
                    <a:lnTo>
                      <a:pt x="300" y="14"/>
                    </a:lnTo>
                    <a:lnTo>
                      <a:pt x="308" y="16"/>
                    </a:lnTo>
                    <a:lnTo>
                      <a:pt x="316" y="20"/>
                    </a:lnTo>
                    <a:lnTo>
                      <a:pt x="323" y="21"/>
                    </a:lnTo>
                    <a:lnTo>
                      <a:pt x="329" y="25"/>
                    </a:lnTo>
                    <a:lnTo>
                      <a:pt x="337" y="29"/>
                    </a:lnTo>
                    <a:lnTo>
                      <a:pt x="344" y="33"/>
                    </a:lnTo>
                    <a:lnTo>
                      <a:pt x="352" y="37"/>
                    </a:lnTo>
                    <a:lnTo>
                      <a:pt x="357" y="40"/>
                    </a:lnTo>
                    <a:lnTo>
                      <a:pt x="365" y="44"/>
                    </a:lnTo>
                    <a:lnTo>
                      <a:pt x="371" y="48"/>
                    </a:lnTo>
                    <a:lnTo>
                      <a:pt x="378" y="54"/>
                    </a:lnTo>
                    <a:lnTo>
                      <a:pt x="386" y="58"/>
                    </a:lnTo>
                    <a:lnTo>
                      <a:pt x="394" y="63"/>
                    </a:lnTo>
                    <a:lnTo>
                      <a:pt x="399" y="67"/>
                    </a:lnTo>
                    <a:lnTo>
                      <a:pt x="407" y="73"/>
                    </a:lnTo>
                    <a:lnTo>
                      <a:pt x="413" y="77"/>
                    </a:lnTo>
                    <a:lnTo>
                      <a:pt x="420" y="80"/>
                    </a:lnTo>
                    <a:lnTo>
                      <a:pt x="428" y="84"/>
                    </a:lnTo>
                    <a:lnTo>
                      <a:pt x="435" y="88"/>
                    </a:lnTo>
                    <a:lnTo>
                      <a:pt x="441" y="92"/>
                    </a:lnTo>
                    <a:lnTo>
                      <a:pt x="449" y="97"/>
                    </a:lnTo>
                    <a:lnTo>
                      <a:pt x="454" y="101"/>
                    </a:lnTo>
                    <a:lnTo>
                      <a:pt x="462" y="105"/>
                    </a:lnTo>
                    <a:lnTo>
                      <a:pt x="470" y="109"/>
                    </a:lnTo>
                    <a:lnTo>
                      <a:pt x="477" y="113"/>
                    </a:lnTo>
                    <a:lnTo>
                      <a:pt x="483" y="115"/>
                    </a:lnTo>
                    <a:lnTo>
                      <a:pt x="491" y="118"/>
                    </a:lnTo>
                    <a:lnTo>
                      <a:pt x="498" y="122"/>
                    </a:lnTo>
                    <a:lnTo>
                      <a:pt x="506" y="124"/>
                    </a:lnTo>
                    <a:lnTo>
                      <a:pt x="513" y="128"/>
                    </a:lnTo>
                    <a:lnTo>
                      <a:pt x="521" y="130"/>
                    </a:lnTo>
                    <a:lnTo>
                      <a:pt x="529" y="132"/>
                    </a:lnTo>
                    <a:lnTo>
                      <a:pt x="536" y="134"/>
                    </a:lnTo>
                    <a:lnTo>
                      <a:pt x="544" y="134"/>
                    </a:lnTo>
                    <a:lnTo>
                      <a:pt x="553" y="136"/>
                    </a:lnTo>
                    <a:lnTo>
                      <a:pt x="561" y="134"/>
                    </a:lnTo>
                    <a:lnTo>
                      <a:pt x="570" y="134"/>
                    </a:lnTo>
                    <a:lnTo>
                      <a:pt x="580" y="134"/>
                    </a:lnTo>
                    <a:lnTo>
                      <a:pt x="589" y="134"/>
                    </a:lnTo>
                    <a:lnTo>
                      <a:pt x="599" y="132"/>
                    </a:lnTo>
                    <a:lnTo>
                      <a:pt x="609" y="132"/>
                    </a:lnTo>
                    <a:lnTo>
                      <a:pt x="614" y="130"/>
                    </a:lnTo>
                    <a:lnTo>
                      <a:pt x="618" y="130"/>
                    </a:lnTo>
                    <a:lnTo>
                      <a:pt x="624" y="128"/>
                    </a:lnTo>
                    <a:lnTo>
                      <a:pt x="629" y="128"/>
                    </a:lnTo>
                    <a:lnTo>
                      <a:pt x="639" y="126"/>
                    </a:lnTo>
                    <a:lnTo>
                      <a:pt x="650" y="124"/>
                    </a:lnTo>
                    <a:lnTo>
                      <a:pt x="656" y="122"/>
                    </a:lnTo>
                    <a:lnTo>
                      <a:pt x="662" y="122"/>
                    </a:lnTo>
                    <a:lnTo>
                      <a:pt x="667" y="120"/>
                    </a:lnTo>
                    <a:lnTo>
                      <a:pt x="673" y="120"/>
                    </a:lnTo>
                    <a:lnTo>
                      <a:pt x="677" y="118"/>
                    </a:lnTo>
                    <a:lnTo>
                      <a:pt x="683" y="118"/>
                    </a:lnTo>
                    <a:lnTo>
                      <a:pt x="688" y="116"/>
                    </a:lnTo>
                    <a:lnTo>
                      <a:pt x="694" y="116"/>
                    </a:lnTo>
                    <a:lnTo>
                      <a:pt x="700" y="115"/>
                    </a:lnTo>
                    <a:lnTo>
                      <a:pt x="706" y="113"/>
                    </a:lnTo>
                    <a:lnTo>
                      <a:pt x="711" y="111"/>
                    </a:lnTo>
                    <a:lnTo>
                      <a:pt x="717" y="111"/>
                    </a:lnTo>
                    <a:lnTo>
                      <a:pt x="721" y="109"/>
                    </a:lnTo>
                    <a:lnTo>
                      <a:pt x="726" y="109"/>
                    </a:lnTo>
                    <a:lnTo>
                      <a:pt x="732" y="107"/>
                    </a:lnTo>
                    <a:lnTo>
                      <a:pt x="738" y="105"/>
                    </a:lnTo>
                    <a:lnTo>
                      <a:pt x="744" y="103"/>
                    </a:lnTo>
                    <a:lnTo>
                      <a:pt x="749" y="103"/>
                    </a:lnTo>
                    <a:lnTo>
                      <a:pt x="755" y="101"/>
                    </a:lnTo>
                    <a:lnTo>
                      <a:pt x="761" y="101"/>
                    </a:lnTo>
                    <a:lnTo>
                      <a:pt x="766" y="99"/>
                    </a:lnTo>
                    <a:lnTo>
                      <a:pt x="772" y="99"/>
                    </a:lnTo>
                    <a:lnTo>
                      <a:pt x="778" y="97"/>
                    </a:lnTo>
                    <a:lnTo>
                      <a:pt x="783" y="97"/>
                    </a:lnTo>
                    <a:lnTo>
                      <a:pt x="787" y="96"/>
                    </a:lnTo>
                    <a:lnTo>
                      <a:pt x="793" y="96"/>
                    </a:lnTo>
                    <a:lnTo>
                      <a:pt x="799" y="94"/>
                    </a:lnTo>
                    <a:lnTo>
                      <a:pt x="804" y="94"/>
                    </a:lnTo>
                    <a:lnTo>
                      <a:pt x="810" y="94"/>
                    </a:lnTo>
                    <a:lnTo>
                      <a:pt x="816" y="92"/>
                    </a:lnTo>
                    <a:lnTo>
                      <a:pt x="822" y="92"/>
                    </a:lnTo>
                    <a:lnTo>
                      <a:pt x="827" y="92"/>
                    </a:lnTo>
                    <a:lnTo>
                      <a:pt x="833" y="92"/>
                    </a:lnTo>
                    <a:lnTo>
                      <a:pt x="839" y="92"/>
                    </a:lnTo>
                    <a:lnTo>
                      <a:pt x="844" y="92"/>
                    </a:lnTo>
                    <a:lnTo>
                      <a:pt x="850" y="92"/>
                    </a:lnTo>
                    <a:lnTo>
                      <a:pt x="860" y="90"/>
                    </a:lnTo>
                    <a:lnTo>
                      <a:pt x="869" y="90"/>
                    </a:lnTo>
                    <a:lnTo>
                      <a:pt x="879" y="90"/>
                    </a:lnTo>
                    <a:lnTo>
                      <a:pt x="888" y="92"/>
                    </a:lnTo>
                    <a:lnTo>
                      <a:pt x="898" y="94"/>
                    </a:lnTo>
                    <a:lnTo>
                      <a:pt x="907" y="96"/>
                    </a:lnTo>
                    <a:lnTo>
                      <a:pt x="917" y="97"/>
                    </a:lnTo>
                    <a:lnTo>
                      <a:pt x="926" y="101"/>
                    </a:lnTo>
                    <a:lnTo>
                      <a:pt x="934" y="103"/>
                    </a:lnTo>
                    <a:lnTo>
                      <a:pt x="943" y="105"/>
                    </a:lnTo>
                    <a:lnTo>
                      <a:pt x="951" y="109"/>
                    </a:lnTo>
                    <a:lnTo>
                      <a:pt x="960" y="113"/>
                    </a:lnTo>
                    <a:lnTo>
                      <a:pt x="968" y="115"/>
                    </a:lnTo>
                    <a:lnTo>
                      <a:pt x="976" y="120"/>
                    </a:lnTo>
                    <a:lnTo>
                      <a:pt x="983" y="122"/>
                    </a:lnTo>
                    <a:lnTo>
                      <a:pt x="993" y="128"/>
                    </a:lnTo>
                    <a:lnTo>
                      <a:pt x="998" y="130"/>
                    </a:lnTo>
                    <a:lnTo>
                      <a:pt x="1006" y="134"/>
                    </a:lnTo>
                    <a:lnTo>
                      <a:pt x="1014" y="137"/>
                    </a:lnTo>
                    <a:lnTo>
                      <a:pt x="1021" y="141"/>
                    </a:lnTo>
                    <a:lnTo>
                      <a:pt x="1029" y="143"/>
                    </a:lnTo>
                    <a:lnTo>
                      <a:pt x="1036" y="147"/>
                    </a:lnTo>
                    <a:lnTo>
                      <a:pt x="1044" y="149"/>
                    </a:lnTo>
                    <a:lnTo>
                      <a:pt x="1052" y="153"/>
                    </a:lnTo>
                    <a:lnTo>
                      <a:pt x="1059" y="155"/>
                    </a:lnTo>
                    <a:lnTo>
                      <a:pt x="1067" y="156"/>
                    </a:lnTo>
                    <a:lnTo>
                      <a:pt x="1073" y="158"/>
                    </a:lnTo>
                    <a:lnTo>
                      <a:pt x="1082" y="160"/>
                    </a:lnTo>
                    <a:lnTo>
                      <a:pt x="1088" y="160"/>
                    </a:lnTo>
                    <a:lnTo>
                      <a:pt x="1095" y="162"/>
                    </a:lnTo>
                    <a:lnTo>
                      <a:pt x="1103" y="162"/>
                    </a:lnTo>
                    <a:lnTo>
                      <a:pt x="1113" y="162"/>
                    </a:lnTo>
                    <a:lnTo>
                      <a:pt x="1118" y="160"/>
                    </a:lnTo>
                    <a:lnTo>
                      <a:pt x="1126" y="158"/>
                    </a:lnTo>
                    <a:lnTo>
                      <a:pt x="1133" y="156"/>
                    </a:lnTo>
                    <a:lnTo>
                      <a:pt x="1141" y="156"/>
                    </a:lnTo>
                    <a:lnTo>
                      <a:pt x="1147" y="153"/>
                    </a:lnTo>
                    <a:lnTo>
                      <a:pt x="1154" y="151"/>
                    </a:lnTo>
                    <a:lnTo>
                      <a:pt x="1160" y="149"/>
                    </a:lnTo>
                    <a:lnTo>
                      <a:pt x="1168" y="147"/>
                    </a:lnTo>
                    <a:lnTo>
                      <a:pt x="1173" y="143"/>
                    </a:lnTo>
                    <a:lnTo>
                      <a:pt x="1179" y="141"/>
                    </a:lnTo>
                    <a:lnTo>
                      <a:pt x="1185" y="137"/>
                    </a:lnTo>
                    <a:lnTo>
                      <a:pt x="1191" y="136"/>
                    </a:lnTo>
                    <a:lnTo>
                      <a:pt x="1196" y="132"/>
                    </a:lnTo>
                    <a:lnTo>
                      <a:pt x="1202" y="130"/>
                    </a:lnTo>
                    <a:lnTo>
                      <a:pt x="1206" y="126"/>
                    </a:lnTo>
                    <a:lnTo>
                      <a:pt x="1211" y="124"/>
                    </a:lnTo>
                    <a:lnTo>
                      <a:pt x="1219" y="116"/>
                    </a:lnTo>
                    <a:lnTo>
                      <a:pt x="1229" y="111"/>
                    </a:lnTo>
                    <a:lnTo>
                      <a:pt x="1234" y="105"/>
                    </a:lnTo>
                    <a:lnTo>
                      <a:pt x="1240" y="101"/>
                    </a:lnTo>
                    <a:lnTo>
                      <a:pt x="1248" y="94"/>
                    </a:lnTo>
                    <a:lnTo>
                      <a:pt x="1251" y="92"/>
                    </a:lnTo>
                    <a:lnTo>
                      <a:pt x="1291" y="120"/>
                    </a:lnTo>
                    <a:lnTo>
                      <a:pt x="1289" y="120"/>
                    </a:lnTo>
                    <a:lnTo>
                      <a:pt x="1288" y="122"/>
                    </a:lnTo>
                    <a:lnTo>
                      <a:pt x="1282" y="126"/>
                    </a:lnTo>
                    <a:lnTo>
                      <a:pt x="1274" y="134"/>
                    </a:lnTo>
                    <a:lnTo>
                      <a:pt x="1270" y="136"/>
                    </a:lnTo>
                    <a:lnTo>
                      <a:pt x="1265" y="139"/>
                    </a:lnTo>
                    <a:lnTo>
                      <a:pt x="1259" y="143"/>
                    </a:lnTo>
                    <a:lnTo>
                      <a:pt x="1255" y="147"/>
                    </a:lnTo>
                    <a:lnTo>
                      <a:pt x="1249" y="151"/>
                    </a:lnTo>
                    <a:lnTo>
                      <a:pt x="1244" y="156"/>
                    </a:lnTo>
                    <a:lnTo>
                      <a:pt x="1238" y="160"/>
                    </a:lnTo>
                    <a:lnTo>
                      <a:pt x="1232" y="164"/>
                    </a:lnTo>
                    <a:lnTo>
                      <a:pt x="1225" y="168"/>
                    </a:lnTo>
                    <a:lnTo>
                      <a:pt x="1217" y="172"/>
                    </a:lnTo>
                    <a:lnTo>
                      <a:pt x="1210" y="175"/>
                    </a:lnTo>
                    <a:lnTo>
                      <a:pt x="1204" y="179"/>
                    </a:lnTo>
                    <a:lnTo>
                      <a:pt x="1194" y="183"/>
                    </a:lnTo>
                    <a:lnTo>
                      <a:pt x="1189" y="189"/>
                    </a:lnTo>
                    <a:lnTo>
                      <a:pt x="1179" y="191"/>
                    </a:lnTo>
                    <a:lnTo>
                      <a:pt x="1173" y="194"/>
                    </a:lnTo>
                    <a:lnTo>
                      <a:pt x="1164" y="196"/>
                    </a:lnTo>
                    <a:lnTo>
                      <a:pt x="1156" y="198"/>
                    </a:lnTo>
                    <a:lnTo>
                      <a:pt x="1149" y="200"/>
                    </a:lnTo>
                    <a:lnTo>
                      <a:pt x="1143" y="202"/>
                    </a:lnTo>
                    <a:lnTo>
                      <a:pt x="1133" y="204"/>
                    </a:lnTo>
                    <a:lnTo>
                      <a:pt x="1126" y="206"/>
                    </a:lnTo>
                    <a:lnTo>
                      <a:pt x="1118" y="206"/>
                    </a:lnTo>
                    <a:lnTo>
                      <a:pt x="1113" y="208"/>
                    </a:lnTo>
                    <a:lnTo>
                      <a:pt x="1103" y="206"/>
                    </a:lnTo>
                    <a:lnTo>
                      <a:pt x="1095" y="204"/>
                    </a:lnTo>
                    <a:lnTo>
                      <a:pt x="1088" y="202"/>
                    </a:lnTo>
                    <a:lnTo>
                      <a:pt x="1080" y="200"/>
                    </a:lnTo>
                    <a:lnTo>
                      <a:pt x="1073" y="198"/>
                    </a:lnTo>
                    <a:lnTo>
                      <a:pt x="1067" y="198"/>
                    </a:lnTo>
                    <a:lnTo>
                      <a:pt x="1059" y="194"/>
                    </a:lnTo>
                    <a:lnTo>
                      <a:pt x="1052" y="193"/>
                    </a:lnTo>
                    <a:lnTo>
                      <a:pt x="1044" y="189"/>
                    </a:lnTo>
                    <a:lnTo>
                      <a:pt x="1036" y="187"/>
                    </a:lnTo>
                    <a:lnTo>
                      <a:pt x="1029" y="183"/>
                    </a:lnTo>
                    <a:lnTo>
                      <a:pt x="1023" y="181"/>
                    </a:lnTo>
                    <a:lnTo>
                      <a:pt x="1014" y="179"/>
                    </a:lnTo>
                    <a:lnTo>
                      <a:pt x="1008" y="175"/>
                    </a:lnTo>
                    <a:lnTo>
                      <a:pt x="1000" y="172"/>
                    </a:lnTo>
                    <a:lnTo>
                      <a:pt x="993" y="170"/>
                    </a:lnTo>
                    <a:lnTo>
                      <a:pt x="985" y="166"/>
                    </a:lnTo>
                    <a:lnTo>
                      <a:pt x="977" y="162"/>
                    </a:lnTo>
                    <a:lnTo>
                      <a:pt x="968" y="158"/>
                    </a:lnTo>
                    <a:lnTo>
                      <a:pt x="960" y="156"/>
                    </a:lnTo>
                    <a:lnTo>
                      <a:pt x="953" y="153"/>
                    </a:lnTo>
                    <a:lnTo>
                      <a:pt x="943" y="151"/>
                    </a:lnTo>
                    <a:lnTo>
                      <a:pt x="936" y="149"/>
                    </a:lnTo>
                    <a:lnTo>
                      <a:pt x="926" y="147"/>
                    </a:lnTo>
                    <a:lnTo>
                      <a:pt x="917" y="143"/>
                    </a:lnTo>
                    <a:lnTo>
                      <a:pt x="907" y="141"/>
                    </a:lnTo>
                    <a:lnTo>
                      <a:pt x="898" y="139"/>
                    </a:lnTo>
                    <a:lnTo>
                      <a:pt x="888" y="139"/>
                    </a:lnTo>
                    <a:lnTo>
                      <a:pt x="882" y="139"/>
                    </a:lnTo>
                    <a:lnTo>
                      <a:pt x="879" y="139"/>
                    </a:lnTo>
                    <a:lnTo>
                      <a:pt x="873" y="137"/>
                    </a:lnTo>
                    <a:lnTo>
                      <a:pt x="867" y="137"/>
                    </a:lnTo>
                    <a:lnTo>
                      <a:pt x="861" y="137"/>
                    </a:lnTo>
                    <a:lnTo>
                      <a:pt x="858" y="137"/>
                    </a:lnTo>
                    <a:lnTo>
                      <a:pt x="852" y="137"/>
                    </a:lnTo>
                    <a:lnTo>
                      <a:pt x="846" y="139"/>
                    </a:lnTo>
                    <a:lnTo>
                      <a:pt x="841" y="139"/>
                    </a:lnTo>
                    <a:lnTo>
                      <a:pt x="835" y="139"/>
                    </a:lnTo>
                    <a:lnTo>
                      <a:pt x="829" y="139"/>
                    </a:lnTo>
                    <a:lnTo>
                      <a:pt x="823" y="139"/>
                    </a:lnTo>
                    <a:lnTo>
                      <a:pt x="816" y="139"/>
                    </a:lnTo>
                    <a:lnTo>
                      <a:pt x="810" y="139"/>
                    </a:lnTo>
                    <a:lnTo>
                      <a:pt x="804" y="141"/>
                    </a:lnTo>
                    <a:lnTo>
                      <a:pt x="799" y="141"/>
                    </a:lnTo>
                    <a:lnTo>
                      <a:pt x="793" y="141"/>
                    </a:lnTo>
                    <a:lnTo>
                      <a:pt x="787" y="141"/>
                    </a:lnTo>
                    <a:lnTo>
                      <a:pt x="782" y="143"/>
                    </a:lnTo>
                    <a:lnTo>
                      <a:pt x="776" y="143"/>
                    </a:lnTo>
                    <a:lnTo>
                      <a:pt x="768" y="143"/>
                    </a:lnTo>
                    <a:lnTo>
                      <a:pt x="763" y="145"/>
                    </a:lnTo>
                    <a:lnTo>
                      <a:pt x="757" y="145"/>
                    </a:lnTo>
                    <a:lnTo>
                      <a:pt x="751" y="147"/>
                    </a:lnTo>
                    <a:lnTo>
                      <a:pt x="745" y="147"/>
                    </a:lnTo>
                    <a:lnTo>
                      <a:pt x="740" y="149"/>
                    </a:lnTo>
                    <a:lnTo>
                      <a:pt x="732" y="149"/>
                    </a:lnTo>
                    <a:lnTo>
                      <a:pt x="726" y="151"/>
                    </a:lnTo>
                    <a:lnTo>
                      <a:pt x="721" y="151"/>
                    </a:lnTo>
                    <a:lnTo>
                      <a:pt x="715" y="153"/>
                    </a:lnTo>
                    <a:lnTo>
                      <a:pt x="709" y="153"/>
                    </a:lnTo>
                    <a:lnTo>
                      <a:pt x="704" y="155"/>
                    </a:lnTo>
                    <a:lnTo>
                      <a:pt x="696" y="155"/>
                    </a:lnTo>
                    <a:lnTo>
                      <a:pt x="690" y="156"/>
                    </a:lnTo>
                    <a:lnTo>
                      <a:pt x="685" y="156"/>
                    </a:lnTo>
                    <a:lnTo>
                      <a:pt x="679" y="158"/>
                    </a:lnTo>
                    <a:lnTo>
                      <a:pt x="673" y="158"/>
                    </a:lnTo>
                    <a:lnTo>
                      <a:pt x="667" y="160"/>
                    </a:lnTo>
                    <a:lnTo>
                      <a:pt x="662" y="160"/>
                    </a:lnTo>
                    <a:lnTo>
                      <a:pt x="656" y="162"/>
                    </a:lnTo>
                    <a:lnTo>
                      <a:pt x="648" y="162"/>
                    </a:lnTo>
                    <a:lnTo>
                      <a:pt x="643" y="164"/>
                    </a:lnTo>
                    <a:lnTo>
                      <a:pt x="637" y="164"/>
                    </a:lnTo>
                    <a:lnTo>
                      <a:pt x="631" y="166"/>
                    </a:lnTo>
                    <a:lnTo>
                      <a:pt x="626" y="166"/>
                    </a:lnTo>
                    <a:lnTo>
                      <a:pt x="620" y="166"/>
                    </a:lnTo>
                    <a:lnTo>
                      <a:pt x="614" y="168"/>
                    </a:lnTo>
                    <a:lnTo>
                      <a:pt x="610" y="168"/>
                    </a:lnTo>
                    <a:lnTo>
                      <a:pt x="605" y="168"/>
                    </a:lnTo>
                    <a:lnTo>
                      <a:pt x="599" y="170"/>
                    </a:lnTo>
                    <a:lnTo>
                      <a:pt x="593" y="170"/>
                    </a:lnTo>
                    <a:lnTo>
                      <a:pt x="588" y="170"/>
                    </a:lnTo>
                    <a:lnTo>
                      <a:pt x="576" y="172"/>
                    </a:lnTo>
                    <a:lnTo>
                      <a:pt x="567" y="172"/>
                    </a:lnTo>
                    <a:lnTo>
                      <a:pt x="557" y="172"/>
                    </a:lnTo>
                    <a:lnTo>
                      <a:pt x="548" y="172"/>
                    </a:lnTo>
                    <a:lnTo>
                      <a:pt x="536" y="172"/>
                    </a:lnTo>
                    <a:lnTo>
                      <a:pt x="529" y="172"/>
                    </a:lnTo>
                    <a:lnTo>
                      <a:pt x="519" y="170"/>
                    </a:lnTo>
                    <a:lnTo>
                      <a:pt x="512" y="170"/>
                    </a:lnTo>
                    <a:lnTo>
                      <a:pt x="502" y="168"/>
                    </a:lnTo>
                    <a:lnTo>
                      <a:pt x="496" y="168"/>
                    </a:lnTo>
                    <a:lnTo>
                      <a:pt x="487" y="164"/>
                    </a:lnTo>
                    <a:lnTo>
                      <a:pt x="479" y="160"/>
                    </a:lnTo>
                    <a:lnTo>
                      <a:pt x="472" y="158"/>
                    </a:lnTo>
                    <a:lnTo>
                      <a:pt x="466" y="155"/>
                    </a:lnTo>
                    <a:lnTo>
                      <a:pt x="458" y="151"/>
                    </a:lnTo>
                    <a:lnTo>
                      <a:pt x="453" y="147"/>
                    </a:lnTo>
                    <a:lnTo>
                      <a:pt x="445" y="143"/>
                    </a:lnTo>
                    <a:lnTo>
                      <a:pt x="439" y="141"/>
                    </a:lnTo>
                    <a:lnTo>
                      <a:pt x="432" y="136"/>
                    </a:lnTo>
                    <a:lnTo>
                      <a:pt x="426" y="132"/>
                    </a:lnTo>
                    <a:lnTo>
                      <a:pt x="418" y="128"/>
                    </a:lnTo>
                    <a:lnTo>
                      <a:pt x="413" y="124"/>
                    </a:lnTo>
                    <a:lnTo>
                      <a:pt x="407" y="118"/>
                    </a:lnTo>
                    <a:lnTo>
                      <a:pt x="401" y="115"/>
                    </a:lnTo>
                    <a:lnTo>
                      <a:pt x="395" y="111"/>
                    </a:lnTo>
                    <a:lnTo>
                      <a:pt x="390" y="107"/>
                    </a:lnTo>
                    <a:lnTo>
                      <a:pt x="382" y="101"/>
                    </a:lnTo>
                    <a:lnTo>
                      <a:pt x="376" y="97"/>
                    </a:lnTo>
                    <a:lnTo>
                      <a:pt x="369" y="92"/>
                    </a:lnTo>
                    <a:lnTo>
                      <a:pt x="363" y="88"/>
                    </a:lnTo>
                    <a:lnTo>
                      <a:pt x="356" y="82"/>
                    </a:lnTo>
                    <a:lnTo>
                      <a:pt x="350" y="78"/>
                    </a:lnTo>
                    <a:lnTo>
                      <a:pt x="344" y="75"/>
                    </a:lnTo>
                    <a:lnTo>
                      <a:pt x="337" y="71"/>
                    </a:lnTo>
                    <a:lnTo>
                      <a:pt x="329" y="67"/>
                    </a:lnTo>
                    <a:lnTo>
                      <a:pt x="321" y="63"/>
                    </a:lnTo>
                    <a:lnTo>
                      <a:pt x="314" y="59"/>
                    </a:lnTo>
                    <a:lnTo>
                      <a:pt x="308" y="58"/>
                    </a:lnTo>
                    <a:lnTo>
                      <a:pt x="298" y="54"/>
                    </a:lnTo>
                    <a:lnTo>
                      <a:pt x="291" y="52"/>
                    </a:lnTo>
                    <a:lnTo>
                      <a:pt x="281" y="48"/>
                    </a:lnTo>
                    <a:lnTo>
                      <a:pt x="274" y="48"/>
                    </a:lnTo>
                    <a:lnTo>
                      <a:pt x="264" y="44"/>
                    </a:lnTo>
                    <a:lnTo>
                      <a:pt x="255" y="44"/>
                    </a:lnTo>
                    <a:lnTo>
                      <a:pt x="245" y="42"/>
                    </a:lnTo>
                    <a:lnTo>
                      <a:pt x="236" y="42"/>
                    </a:lnTo>
                    <a:lnTo>
                      <a:pt x="228" y="42"/>
                    </a:lnTo>
                    <a:lnTo>
                      <a:pt x="224" y="42"/>
                    </a:lnTo>
                    <a:lnTo>
                      <a:pt x="217" y="42"/>
                    </a:lnTo>
                    <a:lnTo>
                      <a:pt x="213" y="44"/>
                    </a:lnTo>
                    <a:lnTo>
                      <a:pt x="207" y="44"/>
                    </a:lnTo>
                    <a:lnTo>
                      <a:pt x="201" y="44"/>
                    </a:lnTo>
                    <a:lnTo>
                      <a:pt x="196" y="46"/>
                    </a:lnTo>
                    <a:lnTo>
                      <a:pt x="190" y="46"/>
                    </a:lnTo>
                    <a:lnTo>
                      <a:pt x="184" y="46"/>
                    </a:lnTo>
                    <a:lnTo>
                      <a:pt x="179" y="48"/>
                    </a:lnTo>
                    <a:lnTo>
                      <a:pt x="173" y="48"/>
                    </a:lnTo>
                    <a:lnTo>
                      <a:pt x="167" y="50"/>
                    </a:lnTo>
                    <a:lnTo>
                      <a:pt x="162" y="50"/>
                    </a:lnTo>
                    <a:lnTo>
                      <a:pt x="156" y="52"/>
                    </a:lnTo>
                    <a:lnTo>
                      <a:pt x="150" y="52"/>
                    </a:lnTo>
                    <a:lnTo>
                      <a:pt x="144" y="54"/>
                    </a:lnTo>
                    <a:lnTo>
                      <a:pt x="139" y="54"/>
                    </a:lnTo>
                    <a:lnTo>
                      <a:pt x="133" y="56"/>
                    </a:lnTo>
                    <a:lnTo>
                      <a:pt x="127" y="58"/>
                    </a:lnTo>
                    <a:lnTo>
                      <a:pt x="122" y="59"/>
                    </a:lnTo>
                    <a:lnTo>
                      <a:pt x="116" y="59"/>
                    </a:lnTo>
                    <a:lnTo>
                      <a:pt x="112" y="61"/>
                    </a:lnTo>
                    <a:lnTo>
                      <a:pt x="106" y="63"/>
                    </a:lnTo>
                    <a:lnTo>
                      <a:pt x="101" y="65"/>
                    </a:lnTo>
                    <a:lnTo>
                      <a:pt x="95" y="67"/>
                    </a:lnTo>
                    <a:lnTo>
                      <a:pt x="89" y="69"/>
                    </a:lnTo>
                    <a:lnTo>
                      <a:pt x="84" y="69"/>
                    </a:lnTo>
                    <a:lnTo>
                      <a:pt x="80" y="71"/>
                    </a:lnTo>
                    <a:lnTo>
                      <a:pt x="68" y="75"/>
                    </a:lnTo>
                    <a:lnTo>
                      <a:pt x="61" y="77"/>
                    </a:lnTo>
                    <a:lnTo>
                      <a:pt x="51" y="80"/>
                    </a:lnTo>
                    <a:lnTo>
                      <a:pt x="44" y="82"/>
                    </a:lnTo>
                    <a:lnTo>
                      <a:pt x="34" y="86"/>
                    </a:lnTo>
                    <a:lnTo>
                      <a:pt x="28" y="88"/>
                    </a:lnTo>
                    <a:lnTo>
                      <a:pt x="21" y="90"/>
                    </a:lnTo>
                    <a:lnTo>
                      <a:pt x="15" y="92"/>
                    </a:lnTo>
                    <a:lnTo>
                      <a:pt x="9" y="94"/>
                    </a:lnTo>
                    <a:lnTo>
                      <a:pt x="0" y="99"/>
                    </a:lnTo>
                    <a:lnTo>
                      <a:pt x="28" y="39"/>
                    </a:lnTo>
                    <a:lnTo>
                      <a:pt x="1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8321" name="文字方塊 48"/>
            <p:cNvSpPr txBox="1">
              <a:spLocks noChangeArrowheads="1"/>
            </p:cNvSpPr>
            <p:nvPr/>
          </p:nvSpPr>
          <p:spPr bwMode="auto">
            <a:xfrm>
              <a:off x="2051720" y="4797152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/>
                <a:t>椰子油</a:t>
              </a:r>
            </a:p>
          </p:txBody>
        </p:sp>
      </p:grpSp>
      <p:pic>
        <p:nvPicPr>
          <p:cNvPr id="983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836613"/>
            <a:ext cx="2476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群組 8"/>
          <p:cNvGrpSpPr>
            <a:grpSpLocks/>
          </p:cNvGrpSpPr>
          <p:nvPr/>
        </p:nvGrpSpPr>
        <p:grpSpPr bwMode="auto">
          <a:xfrm>
            <a:off x="2268538" y="765175"/>
            <a:ext cx="2743200" cy="2743200"/>
            <a:chOff x="2267744" y="764704"/>
            <a:chExt cx="2743200" cy="2743200"/>
          </a:xfrm>
        </p:grpSpPr>
        <p:pic>
          <p:nvPicPr>
            <p:cNvPr id="98324" name="Picture 4" descr="C:\Documents and Settings\fatcat\Local Settings\Temporary Internet Files\Content.IE5\C6OYG7BJ\MC90044174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76470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25" name="文字方塊 6"/>
            <p:cNvSpPr txBox="1">
              <a:spLocks noChangeArrowheads="1"/>
            </p:cNvSpPr>
            <p:nvPr/>
          </p:nvSpPr>
          <p:spPr bwMode="auto">
            <a:xfrm>
              <a:off x="3275807" y="1988667"/>
              <a:ext cx="720725" cy="91598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/>
                <a:t>橄</a:t>
              </a:r>
            </a:p>
            <a:p>
              <a:r>
                <a:rPr lang="zh-TW" altLang="en-US"/>
                <a:t>欖</a:t>
              </a:r>
            </a:p>
            <a:p>
              <a:r>
                <a:rPr lang="zh-TW" altLang="en-US"/>
                <a:t>油</a:t>
              </a:r>
            </a:p>
          </p:txBody>
        </p:sp>
      </p:grpSp>
      <p:grpSp>
        <p:nvGrpSpPr>
          <p:cNvPr id="5" name="群組 9"/>
          <p:cNvGrpSpPr>
            <a:grpSpLocks/>
          </p:cNvGrpSpPr>
          <p:nvPr/>
        </p:nvGrpSpPr>
        <p:grpSpPr bwMode="auto">
          <a:xfrm>
            <a:off x="2627313" y="908050"/>
            <a:ext cx="2743200" cy="2743200"/>
            <a:chOff x="2267744" y="764704"/>
            <a:chExt cx="2743200" cy="2743200"/>
          </a:xfrm>
        </p:grpSpPr>
        <p:pic>
          <p:nvPicPr>
            <p:cNvPr id="98327" name="Picture 4" descr="C:\Documents and Settings\fatcat\Local Settings\Temporary Internet Files\Content.IE5\C6OYG7BJ\MC90044174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76470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28" name="文字方塊 11"/>
            <p:cNvSpPr txBox="1">
              <a:spLocks noChangeArrowheads="1"/>
            </p:cNvSpPr>
            <p:nvPr/>
          </p:nvSpPr>
          <p:spPr bwMode="auto">
            <a:xfrm>
              <a:off x="3275807" y="1988667"/>
              <a:ext cx="720725" cy="91598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/>
                <a:t>苦</a:t>
              </a:r>
            </a:p>
            <a:p>
              <a:r>
                <a:rPr lang="zh-TW" altLang="en-US"/>
                <a:t>茶</a:t>
              </a:r>
            </a:p>
            <a:p>
              <a:r>
                <a:rPr lang="zh-TW" altLang="en-US"/>
                <a:t>油</a:t>
              </a:r>
            </a:p>
          </p:txBody>
        </p:sp>
      </p:grpSp>
      <p:grpSp>
        <p:nvGrpSpPr>
          <p:cNvPr id="6" name="群組 12"/>
          <p:cNvGrpSpPr>
            <a:grpSpLocks/>
          </p:cNvGrpSpPr>
          <p:nvPr/>
        </p:nvGrpSpPr>
        <p:grpSpPr bwMode="auto">
          <a:xfrm>
            <a:off x="2987675" y="1052513"/>
            <a:ext cx="2743200" cy="2743200"/>
            <a:chOff x="2267744" y="764704"/>
            <a:chExt cx="2743200" cy="2743200"/>
          </a:xfrm>
        </p:grpSpPr>
        <p:pic>
          <p:nvPicPr>
            <p:cNvPr id="98330" name="Picture 4" descr="C:\Documents and Settings\fatcat\Local Settings\Temporary Internet Files\Content.IE5\C6OYG7BJ\MC90044174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764704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31" name="文字方塊 14"/>
            <p:cNvSpPr txBox="1">
              <a:spLocks noChangeArrowheads="1"/>
            </p:cNvSpPr>
            <p:nvPr/>
          </p:nvSpPr>
          <p:spPr bwMode="auto">
            <a:xfrm>
              <a:off x="3275807" y="1988667"/>
              <a:ext cx="720725" cy="915987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/>
                <a:t>麻</a:t>
              </a:r>
            </a:p>
            <a:p>
              <a:endParaRPr lang="zh-TW" altLang="en-US"/>
            </a:p>
            <a:p>
              <a:r>
                <a:rPr lang="zh-TW" altLang="en-US"/>
                <a:t>油</a:t>
              </a:r>
            </a:p>
          </p:txBody>
        </p:sp>
      </p:grpSp>
      <p:grpSp>
        <p:nvGrpSpPr>
          <p:cNvPr id="7" name="群組 50"/>
          <p:cNvGrpSpPr>
            <a:grpSpLocks/>
          </p:cNvGrpSpPr>
          <p:nvPr/>
        </p:nvGrpSpPr>
        <p:grpSpPr bwMode="auto">
          <a:xfrm>
            <a:off x="1042988" y="1052513"/>
            <a:ext cx="2187575" cy="1903412"/>
            <a:chOff x="1187624" y="4077072"/>
            <a:chExt cx="2187575" cy="1903413"/>
          </a:xfrm>
        </p:grpSpPr>
        <p:grpSp>
          <p:nvGrpSpPr>
            <p:cNvPr id="8" name="群組 47"/>
            <p:cNvGrpSpPr>
              <a:grpSpLocks/>
            </p:cNvGrpSpPr>
            <p:nvPr/>
          </p:nvGrpSpPr>
          <p:grpSpPr bwMode="auto">
            <a:xfrm>
              <a:off x="1187624" y="4077072"/>
              <a:ext cx="2187575" cy="1903413"/>
              <a:chOff x="827088" y="3644900"/>
              <a:chExt cx="2187575" cy="1903413"/>
            </a:xfrm>
          </p:grpSpPr>
          <p:sp>
            <p:nvSpPr>
              <p:cNvPr id="98334" name="文字方塊 53"/>
              <p:cNvSpPr txBox="1">
                <a:spLocks noChangeArrowheads="1"/>
              </p:cNvSpPr>
              <p:nvPr/>
            </p:nvSpPr>
            <p:spPr bwMode="auto">
              <a:xfrm>
                <a:off x="1619251" y="4292600"/>
                <a:ext cx="1008062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TW" altLang="en-US"/>
                  <a:t>椰子油</a:t>
                </a:r>
              </a:p>
            </p:txBody>
          </p:sp>
          <p:sp>
            <p:nvSpPr>
              <p:cNvPr id="98335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827088" y="3644900"/>
                <a:ext cx="2187575" cy="1903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6" name="Freeform 22"/>
              <p:cNvSpPr>
                <a:spLocks/>
              </p:cNvSpPr>
              <p:nvPr/>
            </p:nvSpPr>
            <p:spPr bwMode="auto">
              <a:xfrm>
                <a:off x="1679576" y="3995738"/>
                <a:ext cx="993775" cy="201613"/>
              </a:xfrm>
              <a:custGeom>
                <a:avLst/>
                <a:gdLst>
                  <a:gd name="T0" fmla="*/ 2147483647 w 1251"/>
                  <a:gd name="T1" fmla="*/ 988299969 h 255"/>
                  <a:gd name="T2" fmla="*/ 2147483647 w 1251"/>
                  <a:gd name="T3" fmla="*/ 2147483647 h 255"/>
                  <a:gd name="T4" fmla="*/ 2147483647 w 1251"/>
                  <a:gd name="T5" fmla="*/ 2147483647 h 255"/>
                  <a:gd name="T6" fmla="*/ 2147483647 w 1251"/>
                  <a:gd name="T7" fmla="*/ 2147483647 h 255"/>
                  <a:gd name="T8" fmla="*/ 2147483647 w 1251"/>
                  <a:gd name="T9" fmla="*/ 2147483647 h 255"/>
                  <a:gd name="T10" fmla="*/ 2147483647 w 1251"/>
                  <a:gd name="T11" fmla="*/ 2147483647 h 255"/>
                  <a:gd name="T12" fmla="*/ 2147483647 w 1251"/>
                  <a:gd name="T13" fmla="*/ 2147483647 h 255"/>
                  <a:gd name="T14" fmla="*/ 2147483647 w 1251"/>
                  <a:gd name="T15" fmla="*/ 2147483647 h 255"/>
                  <a:gd name="T16" fmla="*/ 2147483647 w 1251"/>
                  <a:gd name="T17" fmla="*/ 2147483647 h 255"/>
                  <a:gd name="T18" fmla="*/ 2147483647 w 1251"/>
                  <a:gd name="T19" fmla="*/ 2147483647 h 255"/>
                  <a:gd name="T20" fmla="*/ 2147483647 w 1251"/>
                  <a:gd name="T21" fmla="*/ 2147483647 h 255"/>
                  <a:gd name="T22" fmla="*/ 2147483647 w 1251"/>
                  <a:gd name="T23" fmla="*/ 2147483647 h 255"/>
                  <a:gd name="T24" fmla="*/ 2147483647 w 1251"/>
                  <a:gd name="T25" fmla="*/ 2147483647 h 255"/>
                  <a:gd name="T26" fmla="*/ 2147483647 w 1251"/>
                  <a:gd name="T27" fmla="*/ 2147483647 h 255"/>
                  <a:gd name="T28" fmla="*/ 2147483647 w 1251"/>
                  <a:gd name="T29" fmla="*/ 2147483647 h 255"/>
                  <a:gd name="T30" fmla="*/ 2147483647 w 1251"/>
                  <a:gd name="T31" fmla="*/ 2147483647 h 255"/>
                  <a:gd name="T32" fmla="*/ 2147483647 w 1251"/>
                  <a:gd name="T33" fmla="*/ 2147483647 h 255"/>
                  <a:gd name="T34" fmla="*/ 2147483647 w 1251"/>
                  <a:gd name="T35" fmla="*/ 2147483647 h 255"/>
                  <a:gd name="T36" fmla="*/ 2147483647 w 1251"/>
                  <a:gd name="T37" fmla="*/ 2147483647 h 255"/>
                  <a:gd name="T38" fmla="*/ 2147483647 w 1251"/>
                  <a:gd name="T39" fmla="*/ 2147483647 h 255"/>
                  <a:gd name="T40" fmla="*/ 2147483647 w 1251"/>
                  <a:gd name="T41" fmla="*/ 2147483647 h 255"/>
                  <a:gd name="T42" fmla="*/ 2147483647 w 1251"/>
                  <a:gd name="T43" fmla="*/ 2147483647 h 255"/>
                  <a:gd name="T44" fmla="*/ 2147483647 w 1251"/>
                  <a:gd name="T45" fmla="*/ 2147483647 h 255"/>
                  <a:gd name="T46" fmla="*/ 2147483647 w 1251"/>
                  <a:gd name="T47" fmla="*/ 2147483647 h 255"/>
                  <a:gd name="T48" fmla="*/ 2147483647 w 1251"/>
                  <a:gd name="T49" fmla="*/ 2147483647 h 255"/>
                  <a:gd name="T50" fmla="*/ 2147483647 w 1251"/>
                  <a:gd name="T51" fmla="*/ 2147483647 h 255"/>
                  <a:gd name="T52" fmla="*/ 2147483647 w 1251"/>
                  <a:gd name="T53" fmla="*/ 2147483647 h 255"/>
                  <a:gd name="T54" fmla="*/ 2147483647 w 1251"/>
                  <a:gd name="T55" fmla="*/ 2147483647 h 255"/>
                  <a:gd name="T56" fmla="*/ 2147483647 w 1251"/>
                  <a:gd name="T57" fmla="*/ 2147483647 h 255"/>
                  <a:gd name="T58" fmla="*/ 2147483647 w 1251"/>
                  <a:gd name="T59" fmla="*/ 2147483647 h 255"/>
                  <a:gd name="T60" fmla="*/ 2147483647 w 1251"/>
                  <a:gd name="T61" fmla="*/ 2147483647 h 255"/>
                  <a:gd name="T62" fmla="*/ 2147483647 w 1251"/>
                  <a:gd name="T63" fmla="*/ 2147483647 h 255"/>
                  <a:gd name="T64" fmla="*/ 2147483647 w 1251"/>
                  <a:gd name="T65" fmla="*/ 2147483647 h 255"/>
                  <a:gd name="T66" fmla="*/ 2147483647 w 1251"/>
                  <a:gd name="T67" fmla="*/ 2147483647 h 255"/>
                  <a:gd name="T68" fmla="*/ 2147483647 w 1251"/>
                  <a:gd name="T69" fmla="*/ 2147483647 h 255"/>
                  <a:gd name="T70" fmla="*/ 2147483647 w 1251"/>
                  <a:gd name="T71" fmla="*/ 2147483647 h 255"/>
                  <a:gd name="T72" fmla="*/ 2147483647 w 1251"/>
                  <a:gd name="T73" fmla="*/ 2147483647 h 255"/>
                  <a:gd name="T74" fmla="*/ 2147483647 w 1251"/>
                  <a:gd name="T75" fmla="*/ 2147483647 h 255"/>
                  <a:gd name="T76" fmla="*/ 2147483647 w 1251"/>
                  <a:gd name="T77" fmla="*/ 2147483647 h 255"/>
                  <a:gd name="T78" fmla="*/ 2147483647 w 1251"/>
                  <a:gd name="T79" fmla="*/ 2147483647 h 255"/>
                  <a:gd name="T80" fmla="*/ 2147483647 w 1251"/>
                  <a:gd name="T81" fmla="*/ 2147483647 h 255"/>
                  <a:gd name="T82" fmla="*/ 2147483647 w 1251"/>
                  <a:gd name="T83" fmla="*/ 2147483647 h 255"/>
                  <a:gd name="T84" fmla="*/ 2147483647 w 1251"/>
                  <a:gd name="T85" fmla="*/ 2147483647 h 255"/>
                  <a:gd name="T86" fmla="*/ 2147483647 w 1251"/>
                  <a:gd name="T87" fmla="*/ 2147483647 h 255"/>
                  <a:gd name="T88" fmla="*/ 2147483647 w 1251"/>
                  <a:gd name="T89" fmla="*/ 2147483647 h 255"/>
                  <a:gd name="T90" fmla="*/ 2147483647 w 1251"/>
                  <a:gd name="T91" fmla="*/ 2147483647 h 255"/>
                  <a:gd name="T92" fmla="*/ 2147483647 w 1251"/>
                  <a:gd name="T93" fmla="*/ 2147483647 h 255"/>
                  <a:gd name="T94" fmla="*/ 2147483647 w 1251"/>
                  <a:gd name="T95" fmla="*/ 2147483647 h 255"/>
                  <a:gd name="T96" fmla="*/ 2147483647 w 1251"/>
                  <a:gd name="T97" fmla="*/ 2147483647 h 255"/>
                  <a:gd name="T98" fmla="*/ 2147483647 w 1251"/>
                  <a:gd name="T99" fmla="*/ 2147483647 h 255"/>
                  <a:gd name="T100" fmla="*/ 2147483647 w 1251"/>
                  <a:gd name="T101" fmla="*/ 2147483647 h 255"/>
                  <a:gd name="T102" fmla="*/ 2147483647 w 1251"/>
                  <a:gd name="T103" fmla="*/ 2147483647 h 255"/>
                  <a:gd name="T104" fmla="*/ 2147483647 w 1251"/>
                  <a:gd name="T105" fmla="*/ 2147483647 h 255"/>
                  <a:gd name="T106" fmla="*/ 2147483647 w 1251"/>
                  <a:gd name="T107" fmla="*/ 2147483647 h 255"/>
                  <a:gd name="T108" fmla="*/ 2147483647 w 1251"/>
                  <a:gd name="T109" fmla="*/ 2147483647 h 255"/>
                  <a:gd name="T110" fmla="*/ 2147483647 w 1251"/>
                  <a:gd name="T111" fmla="*/ 2147483647 h 255"/>
                  <a:gd name="T112" fmla="*/ 2147483647 w 1251"/>
                  <a:gd name="T113" fmla="*/ 2147483647 h 255"/>
                  <a:gd name="T114" fmla="*/ 2147483647 w 1251"/>
                  <a:gd name="T115" fmla="*/ 2147483647 h 255"/>
                  <a:gd name="T116" fmla="*/ 0 w 1251"/>
                  <a:gd name="T117" fmla="*/ 2147483647 h 25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51"/>
                  <a:gd name="T178" fmla="*/ 0 h 255"/>
                  <a:gd name="T179" fmla="*/ 1251 w 1251"/>
                  <a:gd name="T180" fmla="*/ 255 h 25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51" h="255">
                    <a:moveTo>
                      <a:pt x="0" y="135"/>
                    </a:moveTo>
                    <a:lnTo>
                      <a:pt x="157" y="0"/>
                    </a:lnTo>
                    <a:lnTo>
                      <a:pt x="159" y="0"/>
                    </a:lnTo>
                    <a:lnTo>
                      <a:pt x="167" y="2"/>
                    </a:lnTo>
                    <a:lnTo>
                      <a:pt x="173" y="2"/>
                    </a:lnTo>
                    <a:lnTo>
                      <a:pt x="178" y="4"/>
                    </a:lnTo>
                    <a:lnTo>
                      <a:pt x="184" y="6"/>
                    </a:lnTo>
                    <a:lnTo>
                      <a:pt x="194" y="8"/>
                    </a:lnTo>
                    <a:lnTo>
                      <a:pt x="199" y="8"/>
                    </a:lnTo>
                    <a:lnTo>
                      <a:pt x="203" y="10"/>
                    </a:lnTo>
                    <a:lnTo>
                      <a:pt x="209" y="10"/>
                    </a:lnTo>
                    <a:lnTo>
                      <a:pt x="213" y="12"/>
                    </a:lnTo>
                    <a:lnTo>
                      <a:pt x="218" y="12"/>
                    </a:lnTo>
                    <a:lnTo>
                      <a:pt x="224" y="13"/>
                    </a:lnTo>
                    <a:lnTo>
                      <a:pt x="230" y="15"/>
                    </a:lnTo>
                    <a:lnTo>
                      <a:pt x="237" y="17"/>
                    </a:lnTo>
                    <a:lnTo>
                      <a:pt x="243" y="17"/>
                    </a:lnTo>
                    <a:lnTo>
                      <a:pt x="249" y="19"/>
                    </a:lnTo>
                    <a:lnTo>
                      <a:pt x="256" y="21"/>
                    </a:lnTo>
                    <a:lnTo>
                      <a:pt x="264" y="23"/>
                    </a:lnTo>
                    <a:lnTo>
                      <a:pt x="272" y="23"/>
                    </a:lnTo>
                    <a:lnTo>
                      <a:pt x="277" y="25"/>
                    </a:lnTo>
                    <a:lnTo>
                      <a:pt x="287" y="27"/>
                    </a:lnTo>
                    <a:lnTo>
                      <a:pt x="294" y="29"/>
                    </a:lnTo>
                    <a:lnTo>
                      <a:pt x="302" y="31"/>
                    </a:lnTo>
                    <a:lnTo>
                      <a:pt x="310" y="33"/>
                    </a:lnTo>
                    <a:lnTo>
                      <a:pt x="319" y="33"/>
                    </a:lnTo>
                    <a:lnTo>
                      <a:pt x="327" y="34"/>
                    </a:lnTo>
                    <a:lnTo>
                      <a:pt x="336" y="36"/>
                    </a:lnTo>
                    <a:lnTo>
                      <a:pt x="344" y="38"/>
                    </a:lnTo>
                    <a:lnTo>
                      <a:pt x="353" y="38"/>
                    </a:lnTo>
                    <a:lnTo>
                      <a:pt x="363" y="40"/>
                    </a:lnTo>
                    <a:lnTo>
                      <a:pt x="372" y="42"/>
                    </a:lnTo>
                    <a:lnTo>
                      <a:pt x="382" y="44"/>
                    </a:lnTo>
                    <a:lnTo>
                      <a:pt x="391" y="44"/>
                    </a:lnTo>
                    <a:lnTo>
                      <a:pt x="401" y="48"/>
                    </a:lnTo>
                    <a:lnTo>
                      <a:pt x="410" y="48"/>
                    </a:lnTo>
                    <a:lnTo>
                      <a:pt x="422" y="50"/>
                    </a:lnTo>
                    <a:lnTo>
                      <a:pt x="431" y="52"/>
                    </a:lnTo>
                    <a:lnTo>
                      <a:pt x="443" y="53"/>
                    </a:lnTo>
                    <a:lnTo>
                      <a:pt x="452" y="55"/>
                    </a:lnTo>
                    <a:lnTo>
                      <a:pt x="462" y="55"/>
                    </a:lnTo>
                    <a:lnTo>
                      <a:pt x="473" y="57"/>
                    </a:lnTo>
                    <a:lnTo>
                      <a:pt x="485" y="59"/>
                    </a:lnTo>
                    <a:lnTo>
                      <a:pt x="494" y="59"/>
                    </a:lnTo>
                    <a:lnTo>
                      <a:pt x="506" y="61"/>
                    </a:lnTo>
                    <a:lnTo>
                      <a:pt x="517" y="63"/>
                    </a:lnTo>
                    <a:lnTo>
                      <a:pt x="528" y="65"/>
                    </a:lnTo>
                    <a:lnTo>
                      <a:pt x="540" y="65"/>
                    </a:lnTo>
                    <a:lnTo>
                      <a:pt x="551" y="67"/>
                    </a:lnTo>
                    <a:lnTo>
                      <a:pt x="563" y="67"/>
                    </a:lnTo>
                    <a:lnTo>
                      <a:pt x="574" y="69"/>
                    </a:lnTo>
                    <a:lnTo>
                      <a:pt x="585" y="71"/>
                    </a:lnTo>
                    <a:lnTo>
                      <a:pt x="597" y="71"/>
                    </a:lnTo>
                    <a:lnTo>
                      <a:pt x="608" y="72"/>
                    </a:lnTo>
                    <a:lnTo>
                      <a:pt x="622" y="74"/>
                    </a:lnTo>
                    <a:lnTo>
                      <a:pt x="633" y="74"/>
                    </a:lnTo>
                    <a:lnTo>
                      <a:pt x="644" y="74"/>
                    </a:lnTo>
                    <a:lnTo>
                      <a:pt x="656" y="74"/>
                    </a:lnTo>
                    <a:lnTo>
                      <a:pt x="667" y="76"/>
                    </a:lnTo>
                    <a:lnTo>
                      <a:pt x="679" y="76"/>
                    </a:lnTo>
                    <a:lnTo>
                      <a:pt x="692" y="76"/>
                    </a:lnTo>
                    <a:lnTo>
                      <a:pt x="703" y="76"/>
                    </a:lnTo>
                    <a:lnTo>
                      <a:pt x="717" y="78"/>
                    </a:lnTo>
                    <a:lnTo>
                      <a:pt x="728" y="78"/>
                    </a:lnTo>
                    <a:lnTo>
                      <a:pt x="740" y="78"/>
                    </a:lnTo>
                    <a:lnTo>
                      <a:pt x="753" y="78"/>
                    </a:lnTo>
                    <a:lnTo>
                      <a:pt x="764" y="78"/>
                    </a:lnTo>
                    <a:lnTo>
                      <a:pt x="776" y="78"/>
                    </a:lnTo>
                    <a:lnTo>
                      <a:pt x="789" y="80"/>
                    </a:lnTo>
                    <a:lnTo>
                      <a:pt x="800" y="80"/>
                    </a:lnTo>
                    <a:lnTo>
                      <a:pt x="814" y="80"/>
                    </a:lnTo>
                    <a:lnTo>
                      <a:pt x="825" y="80"/>
                    </a:lnTo>
                    <a:lnTo>
                      <a:pt x="837" y="80"/>
                    </a:lnTo>
                    <a:lnTo>
                      <a:pt x="848" y="80"/>
                    </a:lnTo>
                    <a:lnTo>
                      <a:pt x="859" y="80"/>
                    </a:lnTo>
                    <a:lnTo>
                      <a:pt x="871" y="80"/>
                    </a:lnTo>
                    <a:lnTo>
                      <a:pt x="882" y="80"/>
                    </a:lnTo>
                    <a:lnTo>
                      <a:pt x="894" y="80"/>
                    </a:lnTo>
                    <a:lnTo>
                      <a:pt x="905" y="80"/>
                    </a:lnTo>
                    <a:lnTo>
                      <a:pt x="914" y="80"/>
                    </a:lnTo>
                    <a:lnTo>
                      <a:pt x="926" y="80"/>
                    </a:lnTo>
                    <a:lnTo>
                      <a:pt x="937" y="80"/>
                    </a:lnTo>
                    <a:lnTo>
                      <a:pt x="949" y="80"/>
                    </a:lnTo>
                    <a:lnTo>
                      <a:pt x="958" y="80"/>
                    </a:lnTo>
                    <a:lnTo>
                      <a:pt x="970" y="80"/>
                    </a:lnTo>
                    <a:lnTo>
                      <a:pt x="979" y="80"/>
                    </a:lnTo>
                    <a:lnTo>
                      <a:pt x="991" y="80"/>
                    </a:lnTo>
                    <a:lnTo>
                      <a:pt x="998" y="78"/>
                    </a:lnTo>
                    <a:lnTo>
                      <a:pt x="1008" y="78"/>
                    </a:lnTo>
                    <a:lnTo>
                      <a:pt x="1017" y="78"/>
                    </a:lnTo>
                    <a:lnTo>
                      <a:pt x="1027" y="78"/>
                    </a:lnTo>
                    <a:lnTo>
                      <a:pt x="1036" y="78"/>
                    </a:lnTo>
                    <a:lnTo>
                      <a:pt x="1044" y="78"/>
                    </a:lnTo>
                    <a:lnTo>
                      <a:pt x="1053" y="78"/>
                    </a:lnTo>
                    <a:lnTo>
                      <a:pt x="1061" y="78"/>
                    </a:lnTo>
                    <a:lnTo>
                      <a:pt x="1069" y="76"/>
                    </a:lnTo>
                    <a:lnTo>
                      <a:pt x="1076" y="76"/>
                    </a:lnTo>
                    <a:lnTo>
                      <a:pt x="1084" y="76"/>
                    </a:lnTo>
                    <a:lnTo>
                      <a:pt x="1091" y="76"/>
                    </a:lnTo>
                    <a:lnTo>
                      <a:pt x="1099" y="76"/>
                    </a:lnTo>
                    <a:lnTo>
                      <a:pt x="1107" y="76"/>
                    </a:lnTo>
                    <a:lnTo>
                      <a:pt x="1112" y="76"/>
                    </a:lnTo>
                    <a:lnTo>
                      <a:pt x="1120" y="76"/>
                    </a:lnTo>
                    <a:lnTo>
                      <a:pt x="1124" y="74"/>
                    </a:lnTo>
                    <a:lnTo>
                      <a:pt x="1129" y="74"/>
                    </a:lnTo>
                    <a:lnTo>
                      <a:pt x="1135" y="74"/>
                    </a:lnTo>
                    <a:lnTo>
                      <a:pt x="1139" y="74"/>
                    </a:lnTo>
                    <a:lnTo>
                      <a:pt x="1148" y="74"/>
                    </a:lnTo>
                    <a:lnTo>
                      <a:pt x="1156" y="74"/>
                    </a:lnTo>
                    <a:lnTo>
                      <a:pt x="1162" y="74"/>
                    </a:lnTo>
                    <a:lnTo>
                      <a:pt x="1166" y="74"/>
                    </a:lnTo>
                    <a:lnTo>
                      <a:pt x="1167" y="74"/>
                    </a:lnTo>
                    <a:lnTo>
                      <a:pt x="1169" y="74"/>
                    </a:lnTo>
                    <a:lnTo>
                      <a:pt x="1251" y="175"/>
                    </a:lnTo>
                    <a:lnTo>
                      <a:pt x="1249" y="175"/>
                    </a:lnTo>
                    <a:lnTo>
                      <a:pt x="1247" y="179"/>
                    </a:lnTo>
                    <a:lnTo>
                      <a:pt x="1242" y="183"/>
                    </a:lnTo>
                    <a:lnTo>
                      <a:pt x="1238" y="188"/>
                    </a:lnTo>
                    <a:lnTo>
                      <a:pt x="1230" y="194"/>
                    </a:lnTo>
                    <a:lnTo>
                      <a:pt x="1223" y="202"/>
                    </a:lnTo>
                    <a:lnTo>
                      <a:pt x="1213" y="207"/>
                    </a:lnTo>
                    <a:lnTo>
                      <a:pt x="1205" y="215"/>
                    </a:lnTo>
                    <a:lnTo>
                      <a:pt x="1200" y="219"/>
                    </a:lnTo>
                    <a:lnTo>
                      <a:pt x="1194" y="223"/>
                    </a:lnTo>
                    <a:lnTo>
                      <a:pt x="1188" y="226"/>
                    </a:lnTo>
                    <a:lnTo>
                      <a:pt x="1183" y="230"/>
                    </a:lnTo>
                    <a:lnTo>
                      <a:pt x="1177" y="232"/>
                    </a:lnTo>
                    <a:lnTo>
                      <a:pt x="1171" y="238"/>
                    </a:lnTo>
                    <a:lnTo>
                      <a:pt x="1166" y="240"/>
                    </a:lnTo>
                    <a:lnTo>
                      <a:pt x="1160" y="244"/>
                    </a:lnTo>
                    <a:lnTo>
                      <a:pt x="1152" y="246"/>
                    </a:lnTo>
                    <a:lnTo>
                      <a:pt x="1147" y="247"/>
                    </a:lnTo>
                    <a:lnTo>
                      <a:pt x="1139" y="249"/>
                    </a:lnTo>
                    <a:lnTo>
                      <a:pt x="1133" y="251"/>
                    </a:lnTo>
                    <a:lnTo>
                      <a:pt x="1128" y="251"/>
                    </a:lnTo>
                    <a:lnTo>
                      <a:pt x="1122" y="253"/>
                    </a:lnTo>
                    <a:lnTo>
                      <a:pt x="1114" y="253"/>
                    </a:lnTo>
                    <a:lnTo>
                      <a:pt x="1108" y="255"/>
                    </a:lnTo>
                    <a:lnTo>
                      <a:pt x="1101" y="253"/>
                    </a:lnTo>
                    <a:lnTo>
                      <a:pt x="1095" y="251"/>
                    </a:lnTo>
                    <a:lnTo>
                      <a:pt x="1088" y="251"/>
                    </a:lnTo>
                    <a:lnTo>
                      <a:pt x="1080" y="249"/>
                    </a:lnTo>
                    <a:lnTo>
                      <a:pt x="1072" y="249"/>
                    </a:lnTo>
                    <a:lnTo>
                      <a:pt x="1065" y="247"/>
                    </a:lnTo>
                    <a:lnTo>
                      <a:pt x="1057" y="246"/>
                    </a:lnTo>
                    <a:lnTo>
                      <a:pt x="1050" y="244"/>
                    </a:lnTo>
                    <a:lnTo>
                      <a:pt x="1042" y="240"/>
                    </a:lnTo>
                    <a:lnTo>
                      <a:pt x="1034" y="240"/>
                    </a:lnTo>
                    <a:lnTo>
                      <a:pt x="1025" y="238"/>
                    </a:lnTo>
                    <a:lnTo>
                      <a:pt x="1017" y="236"/>
                    </a:lnTo>
                    <a:lnTo>
                      <a:pt x="1010" y="232"/>
                    </a:lnTo>
                    <a:lnTo>
                      <a:pt x="1000" y="230"/>
                    </a:lnTo>
                    <a:lnTo>
                      <a:pt x="992" y="228"/>
                    </a:lnTo>
                    <a:lnTo>
                      <a:pt x="983" y="226"/>
                    </a:lnTo>
                    <a:lnTo>
                      <a:pt x="973" y="223"/>
                    </a:lnTo>
                    <a:lnTo>
                      <a:pt x="964" y="221"/>
                    </a:lnTo>
                    <a:lnTo>
                      <a:pt x="954" y="221"/>
                    </a:lnTo>
                    <a:lnTo>
                      <a:pt x="947" y="219"/>
                    </a:lnTo>
                    <a:lnTo>
                      <a:pt x="937" y="215"/>
                    </a:lnTo>
                    <a:lnTo>
                      <a:pt x="928" y="213"/>
                    </a:lnTo>
                    <a:lnTo>
                      <a:pt x="918" y="211"/>
                    </a:lnTo>
                    <a:lnTo>
                      <a:pt x="911" y="211"/>
                    </a:lnTo>
                    <a:lnTo>
                      <a:pt x="899" y="207"/>
                    </a:lnTo>
                    <a:lnTo>
                      <a:pt x="890" y="207"/>
                    </a:lnTo>
                    <a:lnTo>
                      <a:pt x="880" y="206"/>
                    </a:lnTo>
                    <a:lnTo>
                      <a:pt x="871" y="206"/>
                    </a:lnTo>
                    <a:lnTo>
                      <a:pt x="859" y="204"/>
                    </a:lnTo>
                    <a:lnTo>
                      <a:pt x="850" y="204"/>
                    </a:lnTo>
                    <a:lnTo>
                      <a:pt x="840" y="204"/>
                    </a:lnTo>
                    <a:lnTo>
                      <a:pt x="831" y="204"/>
                    </a:lnTo>
                    <a:lnTo>
                      <a:pt x="825" y="204"/>
                    </a:lnTo>
                    <a:lnTo>
                      <a:pt x="819" y="204"/>
                    </a:lnTo>
                    <a:lnTo>
                      <a:pt x="814" y="204"/>
                    </a:lnTo>
                    <a:lnTo>
                      <a:pt x="810" y="204"/>
                    </a:lnTo>
                    <a:lnTo>
                      <a:pt x="804" y="204"/>
                    </a:lnTo>
                    <a:lnTo>
                      <a:pt x="798" y="204"/>
                    </a:lnTo>
                    <a:lnTo>
                      <a:pt x="793" y="206"/>
                    </a:lnTo>
                    <a:lnTo>
                      <a:pt x="789" y="206"/>
                    </a:lnTo>
                    <a:lnTo>
                      <a:pt x="783" y="206"/>
                    </a:lnTo>
                    <a:lnTo>
                      <a:pt x="778" y="206"/>
                    </a:lnTo>
                    <a:lnTo>
                      <a:pt x="772" y="207"/>
                    </a:lnTo>
                    <a:lnTo>
                      <a:pt x="768" y="207"/>
                    </a:lnTo>
                    <a:lnTo>
                      <a:pt x="762" y="207"/>
                    </a:lnTo>
                    <a:lnTo>
                      <a:pt x="757" y="209"/>
                    </a:lnTo>
                    <a:lnTo>
                      <a:pt x="751" y="211"/>
                    </a:lnTo>
                    <a:lnTo>
                      <a:pt x="747" y="211"/>
                    </a:lnTo>
                    <a:lnTo>
                      <a:pt x="741" y="211"/>
                    </a:lnTo>
                    <a:lnTo>
                      <a:pt x="736" y="211"/>
                    </a:lnTo>
                    <a:lnTo>
                      <a:pt x="730" y="213"/>
                    </a:lnTo>
                    <a:lnTo>
                      <a:pt x="724" y="213"/>
                    </a:lnTo>
                    <a:lnTo>
                      <a:pt x="719" y="215"/>
                    </a:lnTo>
                    <a:lnTo>
                      <a:pt x="715" y="215"/>
                    </a:lnTo>
                    <a:lnTo>
                      <a:pt x="709" y="217"/>
                    </a:lnTo>
                    <a:lnTo>
                      <a:pt x="703" y="219"/>
                    </a:lnTo>
                    <a:lnTo>
                      <a:pt x="698" y="219"/>
                    </a:lnTo>
                    <a:lnTo>
                      <a:pt x="692" y="221"/>
                    </a:lnTo>
                    <a:lnTo>
                      <a:pt x="686" y="221"/>
                    </a:lnTo>
                    <a:lnTo>
                      <a:pt x="682" y="223"/>
                    </a:lnTo>
                    <a:lnTo>
                      <a:pt x="671" y="225"/>
                    </a:lnTo>
                    <a:lnTo>
                      <a:pt x="662" y="228"/>
                    </a:lnTo>
                    <a:lnTo>
                      <a:pt x="656" y="228"/>
                    </a:lnTo>
                    <a:lnTo>
                      <a:pt x="650" y="228"/>
                    </a:lnTo>
                    <a:lnTo>
                      <a:pt x="646" y="230"/>
                    </a:lnTo>
                    <a:lnTo>
                      <a:pt x="641" y="230"/>
                    </a:lnTo>
                    <a:lnTo>
                      <a:pt x="635" y="230"/>
                    </a:lnTo>
                    <a:lnTo>
                      <a:pt x="629" y="232"/>
                    </a:lnTo>
                    <a:lnTo>
                      <a:pt x="625" y="232"/>
                    </a:lnTo>
                    <a:lnTo>
                      <a:pt x="620" y="236"/>
                    </a:lnTo>
                    <a:lnTo>
                      <a:pt x="610" y="236"/>
                    </a:lnTo>
                    <a:lnTo>
                      <a:pt x="601" y="238"/>
                    </a:lnTo>
                    <a:lnTo>
                      <a:pt x="589" y="238"/>
                    </a:lnTo>
                    <a:lnTo>
                      <a:pt x="582" y="240"/>
                    </a:lnTo>
                    <a:lnTo>
                      <a:pt x="570" y="240"/>
                    </a:lnTo>
                    <a:lnTo>
                      <a:pt x="561" y="240"/>
                    </a:lnTo>
                    <a:lnTo>
                      <a:pt x="551" y="240"/>
                    </a:lnTo>
                    <a:lnTo>
                      <a:pt x="544" y="240"/>
                    </a:lnTo>
                    <a:lnTo>
                      <a:pt x="534" y="240"/>
                    </a:lnTo>
                    <a:lnTo>
                      <a:pt x="525" y="240"/>
                    </a:lnTo>
                    <a:lnTo>
                      <a:pt x="517" y="238"/>
                    </a:lnTo>
                    <a:lnTo>
                      <a:pt x="509" y="238"/>
                    </a:lnTo>
                    <a:lnTo>
                      <a:pt x="500" y="234"/>
                    </a:lnTo>
                    <a:lnTo>
                      <a:pt x="492" y="232"/>
                    </a:lnTo>
                    <a:lnTo>
                      <a:pt x="483" y="230"/>
                    </a:lnTo>
                    <a:lnTo>
                      <a:pt x="475" y="226"/>
                    </a:lnTo>
                    <a:lnTo>
                      <a:pt x="468" y="223"/>
                    </a:lnTo>
                    <a:lnTo>
                      <a:pt x="460" y="221"/>
                    </a:lnTo>
                    <a:lnTo>
                      <a:pt x="452" y="215"/>
                    </a:lnTo>
                    <a:lnTo>
                      <a:pt x="445" y="213"/>
                    </a:lnTo>
                    <a:lnTo>
                      <a:pt x="435" y="207"/>
                    </a:lnTo>
                    <a:lnTo>
                      <a:pt x="429" y="204"/>
                    </a:lnTo>
                    <a:lnTo>
                      <a:pt x="422" y="198"/>
                    </a:lnTo>
                    <a:lnTo>
                      <a:pt x="414" y="194"/>
                    </a:lnTo>
                    <a:lnTo>
                      <a:pt x="407" y="188"/>
                    </a:lnTo>
                    <a:lnTo>
                      <a:pt x="401" y="185"/>
                    </a:lnTo>
                    <a:lnTo>
                      <a:pt x="393" y="179"/>
                    </a:lnTo>
                    <a:lnTo>
                      <a:pt x="386" y="175"/>
                    </a:lnTo>
                    <a:lnTo>
                      <a:pt x="378" y="169"/>
                    </a:lnTo>
                    <a:lnTo>
                      <a:pt x="371" y="166"/>
                    </a:lnTo>
                    <a:lnTo>
                      <a:pt x="363" y="160"/>
                    </a:lnTo>
                    <a:lnTo>
                      <a:pt x="355" y="156"/>
                    </a:lnTo>
                    <a:lnTo>
                      <a:pt x="348" y="150"/>
                    </a:lnTo>
                    <a:lnTo>
                      <a:pt x="340" y="147"/>
                    </a:lnTo>
                    <a:lnTo>
                      <a:pt x="332" y="141"/>
                    </a:lnTo>
                    <a:lnTo>
                      <a:pt x="325" y="139"/>
                    </a:lnTo>
                    <a:lnTo>
                      <a:pt x="315" y="133"/>
                    </a:lnTo>
                    <a:lnTo>
                      <a:pt x="308" y="129"/>
                    </a:lnTo>
                    <a:lnTo>
                      <a:pt x="298" y="126"/>
                    </a:lnTo>
                    <a:lnTo>
                      <a:pt x="291" y="122"/>
                    </a:lnTo>
                    <a:lnTo>
                      <a:pt x="281" y="120"/>
                    </a:lnTo>
                    <a:lnTo>
                      <a:pt x="274" y="116"/>
                    </a:lnTo>
                    <a:lnTo>
                      <a:pt x="264" y="114"/>
                    </a:lnTo>
                    <a:lnTo>
                      <a:pt x="254" y="112"/>
                    </a:lnTo>
                    <a:lnTo>
                      <a:pt x="249" y="110"/>
                    </a:lnTo>
                    <a:lnTo>
                      <a:pt x="245" y="110"/>
                    </a:lnTo>
                    <a:lnTo>
                      <a:pt x="239" y="109"/>
                    </a:lnTo>
                    <a:lnTo>
                      <a:pt x="235" y="109"/>
                    </a:lnTo>
                    <a:lnTo>
                      <a:pt x="228" y="109"/>
                    </a:lnTo>
                    <a:lnTo>
                      <a:pt x="224" y="107"/>
                    </a:lnTo>
                    <a:lnTo>
                      <a:pt x="218" y="107"/>
                    </a:lnTo>
                    <a:lnTo>
                      <a:pt x="213" y="107"/>
                    </a:lnTo>
                    <a:lnTo>
                      <a:pt x="209" y="105"/>
                    </a:lnTo>
                    <a:lnTo>
                      <a:pt x="201" y="105"/>
                    </a:lnTo>
                    <a:lnTo>
                      <a:pt x="197" y="105"/>
                    </a:lnTo>
                    <a:lnTo>
                      <a:pt x="192" y="105"/>
                    </a:lnTo>
                    <a:lnTo>
                      <a:pt x="186" y="105"/>
                    </a:lnTo>
                    <a:lnTo>
                      <a:pt x="182" y="105"/>
                    </a:lnTo>
                    <a:lnTo>
                      <a:pt x="175" y="105"/>
                    </a:lnTo>
                    <a:lnTo>
                      <a:pt x="171" y="107"/>
                    </a:lnTo>
                    <a:lnTo>
                      <a:pt x="165" y="107"/>
                    </a:lnTo>
                    <a:lnTo>
                      <a:pt x="159" y="107"/>
                    </a:lnTo>
                    <a:lnTo>
                      <a:pt x="154" y="107"/>
                    </a:lnTo>
                    <a:lnTo>
                      <a:pt x="148" y="107"/>
                    </a:lnTo>
                    <a:lnTo>
                      <a:pt x="142" y="107"/>
                    </a:lnTo>
                    <a:lnTo>
                      <a:pt x="137" y="107"/>
                    </a:lnTo>
                    <a:lnTo>
                      <a:pt x="133" y="109"/>
                    </a:lnTo>
                    <a:lnTo>
                      <a:pt x="127" y="109"/>
                    </a:lnTo>
                    <a:lnTo>
                      <a:pt x="121" y="109"/>
                    </a:lnTo>
                    <a:lnTo>
                      <a:pt x="116" y="110"/>
                    </a:lnTo>
                    <a:lnTo>
                      <a:pt x="110" y="110"/>
                    </a:lnTo>
                    <a:lnTo>
                      <a:pt x="106" y="112"/>
                    </a:lnTo>
                    <a:lnTo>
                      <a:pt x="97" y="112"/>
                    </a:lnTo>
                    <a:lnTo>
                      <a:pt x="87" y="114"/>
                    </a:lnTo>
                    <a:lnTo>
                      <a:pt x="78" y="116"/>
                    </a:lnTo>
                    <a:lnTo>
                      <a:pt x="68" y="118"/>
                    </a:lnTo>
                    <a:lnTo>
                      <a:pt x="60" y="118"/>
                    </a:lnTo>
                    <a:lnTo>
                      <a:pt x="51" y="120"/>
                    </a:lnTo>
                    <a:lnTo>
                      <a:pt x="43" y="122"/>
                    </a:lnTo>
                    <a:lnTo>
                      <a:pt x="36" y="124"/>
                    </a:lnTo>
                    <a:lnTo>
                      <a:pt x="30" y="126"/>
                    </a:lnTo>
                    <a:lnTo>
                      <a:pt x="24" y="128"/>
                    </a:lnTo>
                    <a:lnTo>
                      <a:pt x="19" y="128"/>
                    </a:lnTo>
                    <a:lnTo>
                      <a:pt x="13" y="129"/>
                    </a:lnTo>
                    <a:lnTo>
                      <a:pt x="9" y="12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7" name="Freeform 23"/>
              <p:cNvSpPr>
                <a:spLocks/>
              </p:cNvSpPr>
              <p:nvPr/>
            </p:nvSpPr>
            <p:spPr bwMode="auto">
              <a:xfrm>
                <a:off x="1824038" y="3735388"/>
                <a:ext cx="803275" cy="323850"/>
              </a:xfrm>
              <a:custGeom>
                <a:avLst/>
                <a:gdLst>
                  <a:gd name="T0" fmla="*/ 2147483647 w 1012"/>
                  <a:gd name="T1" fmla="*/ 2147483647 h 407"/>
                  <a:gd name="T2" fmla="*/ 2147483647 w 1012"/>
                  <a:gd name="T3" fmla="*/ 2147483647 h 407"/>
                  <a:gd name="T4" fmla="*/ 2147483647 w 1012"/>
                  <a:gd name="T5" fmla="*/ 2147483647 h 407"/>
                  <a:gd name="T6" fmla="*/ 2147483647 w 1012"/>
                  <a:gd name="T7" fmla="*/ 2147483647 h 407"/>
                  <a:gd name="T8" fmla="*/ 2147483647 w 1012"/>
                  <a:gd name="T9" fmla="*/ 2147483647 h 407"/>
                  <a:gd name="T10" fmla="*/ 2147483647 w 1012"/>
                  <a:gd name="T11" fmla="*/ 2147483647 h 407"/>
                  <a:gd name="T12" fmla="*/ 2147483647 w 1012"/>
                  <a:gd name="T13" fmla="*/ 2147483647 h 407"/>
                  <a:gd name="T14" fmla="*/ 2147483647 w 1012"/>
                  <a:gd name="T15" fmla="*/ 2147483647 h 407"/>
                  <a:gd name="T16" fmla="*/ 2147483647 w 1012"/>
                  <a:gd name="T17" fmla="*/ 2147483647 h 407"/>
                  <a:gd name="T18" fmla="*/ 2147483647 w 1012"/>
                  <a:gd name="T19" fmla="*/ 2147483647 h 407"/>
                  <a:gd name="T20" fmla="*/ 2147483647 w 1012"/>
                  <a:gd name="T21" fmla="*/ 2015281343 h 407"/>
                  <a:gd name="T22" fmla="*/ 2147483647 w 1012"/>
                  <a:gd name="T23" fmla="*/ 0 h 407"/>
                  <a:gd name="T24" fmla="*/ 2147483647 w 1012"/>
                  <a:gd name="T25" fmla="*/ 0 h 407"/>
                  <a:gd name="T26" fmla="*/ 2147483647 w 1012"/>
                  <a:gd name="T27" fmla="*/ 0 h 407"/>
                  <a:gd name="T28" fmla="*/ 2147483647 w 1012"/>
                  <a:gd name="T29" fmla="*/ 2015281343 h 407"/>
                  <a:gd name="T30" fmla="*/ 2147483647 w 1012"/>
                  <a:gd name="T31" fmla="*/ 2147483647 h 407"/>
                  <a:gd name="T32" fmla="*/ 2147483647 w 1012"/>
                  <a:gd name="T33" fmla="*/ 2147483647 h 407"/>
                  <a:gd name="T34" fmla="*/ 2147483647 w 1012"/>
                  <a:gd name="T35" fmla="*/ 2147483647 h 407"/>
                  <a:gd name="T36" fmla="*/ 2147483647 w 1012"/>
                  <a:gd name="T37" fmla="*/ 2147483647 h 407"/>
                  <a:gd name="T38" fmla="*/ 2147483647 w 1012"/>
                  <a:gd name="T39" fmla="*/ 2147483647 h 407"/>
                  <a:gd name="T40" fmla="*/ 2147483647 w 1012"/>
                  <a:gd name="T41" fmla="*/ 2147483647 h 407"/>
                  <a:gd name="T42" fmla="*/ 2147483647 w 1012"/>
                  <a:gd name="T43" fmla="*/ 2147483647 h 407"/>
                  <a:gd name="T44" fmla="*/ 2147483647 w 1012"/>
                  <a:gd name="T45" fmla="*/ 2147483647 h 407"/>
                  <a:gd name="T46" fmla="*/ 2147483647 w 1012"/>
                  <a:gd name="T47" fmla="*/ 2147483647 h 407"/>
                  <a:gd name="T48" fmla="*/ 2147483647 w 1012"/>
                  <a:gd name="T49" fmla="*/ 2147483647 h 407"/>
                  <a:gd name="T50" fmla="*/ 2147483647 w 1012"/>
                  <a:gd name="T51" fmla="*/ 2147483647 h 407"/>
                  <a:gd name="T52" fmla="*/ 2147483647 w 1012"/>
                  <a:gd name="T53" fmla="*/ 2147483647 h 407"/>
                  <a:gd name="T54" fmla="*/ 2147483647 w 1012"/>
                  <a:gd name="T55" fmla="*/ 2147483647 h 407"/>
                  <a:gd name="T56" fmla="*/ 2147483647 w 1012"/>
                  <a:gd name="T57" fmla="*/ 2147483647 h 407"/>
                  <a:gd name="T58" fmla="*/ 2147483647 w 1012"/>
                  <a:gd name="T59" fmla="*/ 2147483647 h 407"/>
                  <a:gd name="T60" fmla="*/ 2147483647 w 1012"/>
                  <a:gd name="T61" fmla="*/ 2147483647 h 407"/>
                  <a:gd name="T62" fmla="*/ 2147483647 w 1012"/>
                  <a:gd name="T63" fmla="*/ 2147483647 h 407"/>
                  <a:gd name="T64" fmla="*/ 2147483647 w 1012"/>
                  <a:gd name="T65" fmla="*/ 2147483647 h 407"/>
                  <a:gd name="T66" fmla="*/ 2147483647 w 1012"/>
                  <a:gd name="T67" fmla="*/ 2147483647 h 407"/>
                  <a:gd name="T68" fmla="*/ 2147483647 w 1012"/>
                  <a:gd name="T69" fmla="*/ 2147483647 h 407"/>
                  <a:gd name="T70" fmla="*/ 2147483647 w 1012"/>
                  <a:gd name="T71" fmla="*/ 2147483647 h 407"/>
                  <a:gd name="T72" fmla="*/ 2147483647 w 1012"/>
                  <a:gd name="T73" fmla="*/ 2147483647 h 407"/>
                  <a:gd name="T74" fmla="*/ 2147483647 w 1012"/>
                  <a:gd name="T75" fmla="*/ 2147483647 h 407"/>
                  <a:gd name="T76" fmla="*/ 2147483647 w 1012"/>
                  <a:gd name="T77" fmla="*/ 2147483647 h 407"/>
                  <a:gd name="T78" fmla="*/ 2147483647 w 1012"/>
                  <a:gd name="T79" fmla="*/ 2147483647 h 407"/>
                  <a:gd name="T80" fmla="*/ 2147483647 w 1012"/>
                  <a:gd name="T81" fmla="*/ 2147483647 h 407"/>
                  <a:gd name="T82" fmla="*/ 2147483647 w 1012"/>
                  <a:gd name="T83" fmla="*/ 2147483647 h 407"/>
                  <a:gd name="T84" fmla="*/ 2147483647 w 1012"/>
                  <a:gd name="T85" fmla="*/ 2147483647 h 407"/>
                  <a:gd name="T86" fmla="*/ 2147483647 w 1012"/>
                  <a:gd name="T87" fmla="*/ 2147483647 h 407"/>
                  <a:gd name="T88" fmla="*/ 2147483647 w 1012"/>
                  <a:gd name="T89" fmla="*/ 2147483647 h 407"/>
                  <a:gd name="T90" fmla="*/ 2147483647 w 1012"/>
                  <a:gd name="T91" fmla="*/ 2147483647 h 407"/>
                  <a:gd name="T92" fmla="*/ 2147483647 w 1012"/>
                  <a:gd name="T93" fmla="*/ 2147483647 h 407"/>
                  <a:gd name="T94" fmla="*/ 2147483647 w 1012"/>
                  <a:gd name="T95" fmla="*/ 2147483647 h 407"/>
                  <a:gd name="T96" fmla="*/ 2147483647 w 1012"/>
                  <a:gd name="T97" fmla="*/ 2147483647 h 407"/>
                  <a:gd name="T98" fmla="*/ 2147483647 w 1012"/>
                  <a:gd name="T99" fmla="*/ 2147483647 h 407"/>
                  <a:gd name="T100" fmla="*/ 2147483647 w 1012"/>
                  <a:gd name="T101" fmla="*/ 2147483647 h 407"/>
                  <a:gd name="T102" fmla="*/ 2147483647 w 1012"/>
                  <a:gd name="T103" fmla="*/ 2147483647 h 407"/>
                  <a:gd name="T104" fmla="*/ 2147483647 w 1012"/>
                  <a:gd name="T105" fmla="*/ 2147483647 h 407"/>
                  <a:gd name="T106" fmla="*/ 2147483647 w 1012"/>
                  <a:gd name="T107" fmla="*/ 2147483647 h 407"/>
                  <a:gd name="T108" fmla="*/ 2147483647 w 1012"/>
                  <a:gd name="T109" fmla="*/ 2147483647 h 407"/>
                  <a:gd name="T110" fmla="*/ 2147483647 w 1012"/>
                  <a:gd name="T111" fmla="*/ 2147483647 h 4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12"/>
                  <a:gd name="T169" fmla="*/ 0 h 407"/>
                  <a:gd name="T170" fmla="*/ 1012 w 1012"/>
                  <a:gd name="T171" fmla="*/ 407 h 4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12" h="407">
                    <a:moveTo>
                      <a:pt x="71" y="70"/>
                    </a:moveTo>
                    <a:lnTo>
                      <a:pt x="71" y="70"/>
                    </a:lnTo>
                    <a:lnTo>
                      <a:pt x="73" y="69"/>
                    </a:lnTo>
                    <a:lnTo>
                      <a:pt x="76" y="67"/>
                    </a:lnTo>
                    <a:lnTo>
                      <a:pt x="84" y="67"/>
                    </a:lnTo>
                    <a:lnTo>
                      <a:pt x="92" y="63"/>
                    </a:lnTo>
                    <a:lnTo>
                      <a:pt x="101" y="61"/>
                    </a:lnTo>
                    <a:lnTo>
                      <a:pt x="105" y="59"/>
                    </a:lnTo>
                    <a:lnTo>
                      <a:pt x="111" y="59"/>
                    </a:lnTo>
                    <a:lnTo>
                      <a:pt x="116" y="57"/>
                    </a:lnTo>
                    <a:lnTo>
                      <a:pt x="122" y="57"/>
                    </a:lnTo>
                    <a:lnTo>
                      <a:pt x="128" y="55"/>
                    </a:lnTo>
                    <a:lnTo>
                      <a:pt x="133" y="53"/>
                    </a:lnTo>
                    <a:lnTo>
                      <a:pt x="141" y="51"/>
                    </a:lnTo>
                    <a:lnTo>
                      <a:pt x="149" y="50"/>
                    </a:lnTo>
                    <a:lnTo>
                      <a:pt x="156" y="48"/>
                    </a:lnTo>
                    <a:lnTo>
                      <a:pt x="164" y="46"/>
                    </a:lnTo>
                    <a:lnTo>
                      <a:pt x="172" y="44"/>
                    </a:lnTo>
                    <a:lnTo>
                      <a:pt x="181" y="44"/>
                    </a:lnTo>
                    <a:lnTo>
                      <a:pt x="189" y="40"/>
                    </a:lnTo>
                    <a:lnTo>
                      <a:pt x="198" y="40"/>
                    </a:lnTo>
                    <a:lnTo>
                      <a:pt x="206" y="36"/>
                    </a:lnTo>
                    <a:lnTo>
                      <a:pt x="215" y="36"/>
                    </a:lnTo>
                    <a:lnTo>
                      <a:pt x="225" y="34"/>
                    </a:lnTo>
                    <a:lnTo>
                      <a:pt x="234" y="32"/>
                    </a:lnTo>
                    <a:lnTo>
                      <a:pt x="244" y="31"/>
                    </a:lnTo>
                    <a:lnTo>
                      <a:pt x="255" y="29"/>
                    </a:lnTo>
                    <a:lnTo>
                      <a:pt x="265" y="27"/>
                    </a:lnTo>
                    <a:lnTo>
                      <a:pt x="276" y="25"/>
                    </a:lnTo>
                    <a:lnTo>
                      <a:pt x="286" y="23"/>
                    </a:lnTo>
                    <a:lnTo>
                      <a:pt x="297" y="21"/>
                    </a:lnTo>
                    <a:lnTo>
                      <a:pt x="307" y="19"/>
                    </a:lnTo>
                    <a:lnTo>
                      <a:pt x="318" y="17"/>
                    </a:lnTo>
                    <a:lnTo>
                      <a:pt x="329" y="15"/>
                    </a:lnTo>
                    <a:lnTo>
                      <a:pt x="341" y="15"/>
                    </a:lnTo>
                    <a:lnTo>
                      <a:pt x="350" y="13"/>
                    </a:lnTo>
                    <a:lnTo>
                      <a:pt x="362" y="12"/>
                    </a:lnTo>
                    <a:lnTo>
                      <a:pt x="373" y="10"/>
                    </a:lnTo>
                    <a:lnTo>
                      <a:pt x="385" y="10"/>
                    </a:lnTo>
                    <a:lnTo>
                      <a:pt x="396" y="8"/>
                    </a:lnTo>
                    <a:lnTo>
                      <a:pt x="409" y="6"/>
                    </a:lnTo>
                    <a:lnTo>
                      <a:pt x="421" y="6"/>
                    </a:lnTo>
                    <a:lnTo>
                      <a:pt x="432" y="6"/>
                    </a:lnTo>
                    <a:lnTo>
                      <a:pt x="443" y="4"/>
                    </a:lnTo>
                    <a:lnTo>
                      <a:pt x="455" y="2"/>
                    </a:lnTo>
                    <a:lnTo>
                      <a:pt x="466" y="2"/>
                    </a:lnTo>
                    <a:lnTo>
                      <a:pt x="478" y="2"/>
                    </a:lnTo>
                    <a:lnTo>
                      <a:pt x="489" y="0"/>
                    </a:lnTo>
                    <a:lnTo>
                      <a:pt x="502" y="0"/>
                    </a:lnTo>
                    <a:lnTo>
                      <a:pt x="514" y="0"/>
                    </a:lnTo>
                    <a:lnTo>
                      <a:pt x="525" y="0"/>
                    </a:lnTo>
                    <a:lnTo>
                      <a:pt x="537" y="0"/>
                    </a:lnTo>
                    <a:lnTo>
                      <a:pt x="548" y="0"/>
                    </a:lnTo>
                    <a:lnTo>
                      <a:pt x="560" y="0"/>
                    </a:lnTo>
                    <a:lnTo>
                      <a:pt x="571" y="0"/>
                    </a:lnTo>
                    <a:lnTo>
                      <a:pt x="582" y="0"/>
                    </a:lnTo>
                    <a:lnTo>
                      <a:pt x="594" y="2"/>
                    </a:lnTo>
                    <a:lnTo>
                      <a:pt x="605" y="2"/>
                    </a:lnTo>
                    <a:lnTo>
                      <a:pt x="617" y="4"/>
                    </a:lnTo>
                    <a:lnTo>
                      <a:pt x="628" y="4"/>
                    </a:lnTo>
                    <a:lnTo>
                      <a:pt x="637" y="6"/>
                    </a:lnTo>
                    <a:lnTo>
                      <a:pt x="649" y="6"/>
                    </a:lnTo>
                    <a:lnTo>
                      <a:pt x="658" y="8"/>
                    </a:lnTo>
                    <a:lnTo>
                      <a:pt x="670" y="10"/>
                    </a:lnTo>
                    <a:lnTo>
                      <a:pt x="679" y="12"/>
                    </a:lnTo>
                    <a:lnTo>
                      <a:pt x="691" y="13"/>
                    </a:lnTo>
                    <a:lnTo>
                      <a:pt x="700" y="15"/>
                    </a:lnTo>
                    <a:lnTo>
                      <a:pt x="710" y="17"/>
                    </a:lnTo>
                    <a:lnTo>
                      <a:pt x="719" y="19"/>
                    </a:lnTo>
                    <a:lnTo>
                      <a:pt x="729" y="23"/>
                    </a:lnTo>
                    <a:lnTo>
                      <a:pt x="740" y="25"/>
                    </a:lnTo>
                    <a:lnTo>
                      <a:pt x="748" y="29"/>
                    </a:lnTo>
                    <a:lnTo>
                      <a:pt x="757" y="31"/>
                    </a:lnTo>
                    <a:lnTo>
                      <a:pt x="767" y="34"/>
                    </a:lnTo>
                    <a:lnTo>
                      <a:pt x="776" y="36"/>
                    </a:lnTo>
                    <a:lnTo>
                      <a:pt x="786" y="40"/>
                    </a:lnTo>
                    <a:lnTo>
                      <a:pt x="793" y="42"/>
                    </a:lnTo>
                    <a:lnTo>
                      <a:pt x="803" y="46"/>
                    </a:lnTo>
                    <a:lnTo>
                      <a:pt x="811" y="48"/>
                    </a:lnTo>
                    <a:lnTo>
                      <a:pt x="818" y="51"/>
                    </a:lnTo>
                    <a:lnTo>
                      <a:pt x="828" y="55"/>
                    </a:lnTo>
                    <a:lnTo>
                      <a:pt x="835" y="57"/>
                    </a:lnTo>
                    <a:lnTo>
                      <a:pt x="843" y="61"/>
                    </a:lnTo>
                    <a:lnTo>
                      <a:pt x="851" y="65"/>
                    </a:lnTo>
                    <a:lnTo>
                      <a:pt x="858" y="67"/>
                    </a:lnTo>
                    <a:lnTo>
                      <a:pt x="866" y="70"/>
                    </a:lnTo>
                    <a:lnTo>
                      <a:pt x="873" y="74"/>
                    </a:lnTo>
                    <a:lnTo>
                      <a:pt x="879" y="78"/>
                    </a:lnTo>
                    <a:lnTo>
                      <a:pt x="887" y="82"/>
                    </a:lnTo>
                    <a:lnTo>
                      <a:pt x="894" y="86"/>
                    </a:lnTo>
                    <a:lnTo>
                      <a:pt x="902" y="89"/>
                    </a:lnTo>
                    <a:lnTo>
                      <a:pt x="908" y="91"/>
                    </a:lnTo>
                    <a:lnTo>
                      <a:pt x="913" y="95"/>
                    </a:lnTo>
                    <a:lnTo>
                      <a:pt x="919" y="97"/>
                    </a:lnTo>
                    <a:lnTo>
                      <a:pt x="925" y="101"/>
                    </a:lnTo>
                    <a:lnTo>
                      <a:pt x="930" y="105"/>
                    </a:lnTo>
                    <a:lnTo>
                      <a:pt x="936" y="108"/>
                    </a:lnTo>
                    <a:lnTo>
                      <a:pt x="942" y="110"/>
                    </a:lnTo>
                    <a:lnTo>
                      <a:pt x="948" y="114"/>
                    </a:lnTo>
                    <a:lnTo>
                      <a:pt x="957" y="120"/>
                    </a:lnTo>
                    <a:lnTo>
                      <a:pt x="967" y="126"/>
                    </a:lnTo>
                    <a:lnTo>
                      <a:pt x="974" y="131"/>
                    </a:lnTo>
                    <a:lnTo>
                      <a:pt x="982" y="137"/>
                    </a:lnTo>
                    <a:lnTo>
                      <a:pt x="987" y="141"/>
                    </a:lnTo>
                    <a:lnTo>
                      <a:pt x="995" y="145"/>
                    </a:lnTo>
                    <a:lnTo>
                      <a:pt x="999" y="148"/>
                    </a:lnTo>
                    <a:lnTo>
                      <a:pt x="1005" y="152"/>
                    </a:lnTo>
                    <a:lnTo>
                      <a:pt x="1008" y="156"/>
                    </a:lnTo>
                    <a:lnTo>
                      <a:pt x="1012" y="158"/>
                    </a:lnTo>
                    <a:lnTo>
                      <a:pt x="1012" y="401"/>
                    </a:lnTo>
                    <a:lnTo>
                      <a:pt x="1010" y="401"/>
                    </a:lnTo>
                    <a:lnTo>
                      <a:pt x="1008" y="401"/>
                    </a:lnTo>
                    <a:lnTo>
                      <a:pt x="1003" y="401"/>
                    </a:lnTo>
                    <a:lnTo>
                      <a:pt x="997" y="401"/>
                    </a:lnTo>
                    <a:lnTo>
                      <a:pt x="989" y="401"/>
                    </a:lnTo>
                    <a:lnTo>
                      <a:pt x="982" y="401"/>
                    </a:lnTo>
                    <a:lnTo>
                      <a:pt x="976" y="401"/>
                    </a:lnTo>
                    <a:lnTo>
                      <a:pt x="972" y="401"/>
                    </a:lnTo>
                    <a:lnTo>
                      <a:pt x="967" y="401"/>
                    </a:lnTo>
                    <a:lnTo>
                      <a:pt x="961" y="403"/>
                    </a:lnTo>
                    <a:lnTo>
                      <a:pt x="955" y="403"/>
                    </a:lnTo>
                    <a:lnTo>
                      <a:pt x="948" y="403"/>
                    </a:lnTo>
                    <a:lnTo>
                      <a:pt x="940" y="403"/>
                    </a:lnTo>
                    <a:lnTo>
                      <a:pt x="934" y="403"/>
                    </a:lnTo>
                    <a:lnTo>
                      <a:pt x="927" y="403"/>
                    </a:lnTo>
                    <a:lnTo>
                      <a:pt x="919" y="403"/>
                    </a:lnTo>
                    <a:lnTo>
                      <a:pt x="911" y="403"/>
                    </a:lnTo>
                    <a:lnTo>
                      <a:pt x="904" y="405"/>
                    </a:lnTo>
                    <a:lnTo>
                      <a:pt x="894" y="405"/>
                    </a:lnTo>
                    <a:lnTo>
                      <a:pt x="885" y="405"/>
                    </a:lnTo>
                    <a:lnTo>
                      <a:pt x="877" y="405"/>
                    </a:lnTo>
                    <a:lnTo>
                      <a:pt x="868" y="405"/>
                    </a:lnTo>
                    <a:lnTo>
                      <a:pt x="858" y="405"/>
                    </a:lnTo>
                    <a:lnTo>
                      <a:pt x="851" y="405"/>
                    </a:lnTo>
                    <a:lnTo>
                      <a:pt x="841" y="405"/>
                    </a:lnTo>
                    <a:lnTo>
                      <a:pt x="831" y="407"/>
                    </a:lnTo>
                    <a:lnTo>
                      <a:pt x="820" y="407"/>
                    </a:lnTo>
                    <a:lnTo>
                      <a:pt x="811" y="407"/>
                    </a:lnTo>
                    <a:lnTo>
                      <a:pt x="799" y="407"/>
                    </a:lnTo>
                    <a:lnTo>
                      <a:pt x="790" y="407"/>
                    </a:lnTo>
                    <a:lnTo>
                      <a:pt x="778" y="407"/>
                    </a:lnTo>
                    <a:lnTo>
                      <a:pt x="767" y="407"/>
                    </a:lnTo>
                    <a:lnTo>
                      <a:pt x="755" y="407"/>
                    </a:lnTo>
                    <a:lnTo>
                      <a:pt x="746" y="407"/>
                    </a:lnTo>
                    <a:lnTo>
                      <a:pt x="734" y="407"/>
                    </a:lnTo>
                    <a:lnTo>
                      <a:pt x="723" y="407"/>
                    </a:lnTo>
                    <a:lnTo>
                      <a:pt x="712" y="407"/>
                    </a:lnTo>
                    <a:lnTo>
                      <a:pt x="700" y="407"/>
                    </a:lnTo>
                    <a:lnTo>
                      <a:pt x="689" y="407"/>
                    </a:lnTo>
                    <a:lnTo>
                      <a:pt x="677" y="407"/>
                    </a:lnTo>
                    <a:lnTo>
                      <a:pt x="666" y="407"/>
                    </a:lnTo>
                    <a:lnTo>
                      <a:pt x="655" y="407"/>
                    </a:lnTo>
                    <a:lnTo>
                      <a:pt x="641" y="407"/>
                    </a:lnTo>
                    <a:lnTo>
                      <a:pt x="630" y="407"/>
                    </a:lnTo>
                    <a:lnTo>
                      <a:pt x="617" y="405"/>
                    </a:lnTo>
                    <a:lnTo>
                      <a:pt x="605" y="405"/>
                    </a:lnTo>
                    <a:lnTo>
                      <a:pt x="594" y="405"/>
                    </a:lnTo>
                    <a:lnTo>
                      <a:pt x="582" y="405"/>
                    </a:lnTo>
                    <a:lnTo>
                      <a:pt x="569" y="405"/>
                    </a:lnTo>
                    <a:lnTo>
                      <a:pt x="558" y="405"/>
                    </a:lnTo>
                    <a:lnTo>
                      <a:pt x="546" y="403"/>
                    </a:lnTo>
                    <a:lnTo>
                      <a:pt x="533" y="403"/>
                    </a:lnTo>
                    <a:lnTo>
                      <a:pt x="521" y="403"/>
                    </a:lnTo>
                    <a:lnTo>
                      <a:pt x="510" y="403"/>
                    </a:lnTo>
                    <a:lnTo>
                      <a:pt x="497" y="401"/>
                    </a:lnTo>
                    <a:lnTo>
                      <a:pt x="485" y="401"/>
                    </a:lnTo>
                    <a:lnTo>
                      <a:pt x="474" y="401"/>
                    </a:lnTo>
                    <a:lnTo>
                      <a:pt x="463" y="401"/>
                    </a:lnTo>
                    <a:lnTo>
                      <a:pt x="451" y="399"/>
                    </a:lnTo>
                    <a:lnTo>
                      <a:pt x="438" y="398"/>
                    </a:lnTo>
                    <a:lnTo>
                      <a:pt x="426" y="398"/>
                    </a:lnTo>
                    <a:lnTo>
                      <a:pt x="415" y="396"/>
                    </a:lnTo>
                    <a:lnTo>
                      <a:pt x="404" y="394"/>
                    </a:lnTo>
                    <a:lnTo>
                      <a:pt x="392" y="394"/>
                    </a:lnTo>
                    <a:lnTo>
                      <a:pt x="381" y="392"/>
                    </a:lnTo>
                    <a:lnTo>
                      <a:pt x="369" y="392"/>
                    </a:lnTo>
                    <a:lnTo>
                      <a:pt x="358" y="390"/>
                    </a:lnTo>
                    <a:lnTo>
                      <a:pt x="346" y="388"/>
                    </a:lnTo>
                    <a:lnTo>
                      <a:pt x="335" y="386"/>
                    </a:lnTo>
                    <a:lnTo>
                      <a:pt x="324" y="386"/>
                    </a:lnTo>
                    <a:lnTo>
                      <a:pt x="312" y="384"/>
                    </a:lnTo>
                    <a:lnTo>
                      <a:pt x="303" y="382"/>
                    </a:lnTo>
                    <a:lnTo>
                      <a:pt x="291" y="382"/>
                    </a:lnTo>
                    <a:lnTo>
                      <a:pt x="282" y="380"/>
                    </a:lnTo>
                    <a:lnTo>
                      <a:pt x="270" y="379"/>
                    </a:lnTo>
                    <a:lnTo>
                      <a:pt x="261" y="377"/>
                    </a:lnTo>
                    <a:lnTo>
                      <a:pt x="251" y="375"/>
                    </a:lnTo>
                    <a:lnTo>
                      <a:pt x="242" y="375"/>
                    </a:lnTo>
                    <a:lnTo>
                      <a:pt x="230" y="371"/>
                    </a:lnTo>
                    <a:lnTo>
                      <a:pt x="221" y="371"/>
                    </a:lnTo>
                    <a:lnTo>
                      <a:pt x="211" y="369"/>
                    </a:lnTo>
                    <a:lnTo>
                      <a:pt x="204" y="367"/>
                    </a:lnTo>
                    <a:lnTo>
                      <a:pt x="194" y="365"/>
                    </a:lnTo>
                    <a:lnTo>
                      <a:pt x="185" y="365"/>
                    </a:lnTo>
                    <a:lnTo>
                      <a:pt x="175" y="363"/>
                    </a:lnTo>
                    <a:lnTo>
                      <a:pt x="168" y="361"/>
                    </a:lnTo>
                    <a:lnTo>
                      <a:pt x="158" y="360"/>
                    </a:lnTo>
                    <a:lnTo>
                      <a:pt x="151" y="360"/>
                    </a:lnTo>
                    <a:lnTo>
                      <a:pt x="143" y="358"/>
                    </a:lnTo>
                    <a:lnTo>
                      <a:pt x="135" y="356"/>
                    </a:lnTo>
                    <a:lnTo>
                      <a:pt x="126" y="354"/>
                    </a:lnTo>
                    <a:lnTo>
                      <a:pt x="118" y="352"/>
                    </a:lnTo>
                    <a:lnTo>
                      <a:pt x="111" y="350"/>
                    </a:lnTo>
                    <a:lnTo>
                      <a:pt x="105" y="350"/>
                    </a:lnTo>
                    <a:lnTo>
                      <a:pt x="97" y="348"/>
                    </a:lnTo>
                    <a:lnTo>
                      <a:pt x="92" y="346"/>
                    </a:lnTo>
                    <a:lnTo>
                      <a:pt x="84" y="344"/>
                    </a:lnTo>
                    <a:lnTo>
                      <a:pt x="78" y="344"/>
                    </a:lnTo>
                    <a:lnTo>
                      <a:pt x="71" y="342"/>
                    </a:lnTo>
                    <a:lnTo>
                      <a:pt x="65" y="340"/>
                    </a:lnTo>
                    <a:lnTo>
                      <a:pt x="59" y="339"/>
                    </a:lnTo>
                    <a:lnTo>
                      <a:pt x="55" y="339"/>
                    </a:lnTo>
                    <a:lnTo>
                      <a:pt x="48" y="337"/>
                    </a:lnTo>
                    <a:lnTo>
                      <a:pt x="44" y="337"/>
                    </a:lnTo>
                    <a:lnTo>
                      <a:pt x="38" y="335"/>
                    </a:lnTo>
                    <a:lnTo>
                      <a:pt x="36" y="335"/>
                    </a:lnTo>
                    <a:lnTo>
                      <a:pt x="27" y="333"/>
                    </a:lnTo>
                    <a:lnTo>
                      <a:pt x="19" y="331"/>
                    </a:lnTo>
                    <a:lnTo>
                      <a:pt x="12" y="329"/>
                    </a:lnTo>
                    <a:lnTo>
                      <a:pt x="8" y="329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71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8" name="Freeform 24"/>
              <p:cNvSpPr>
                <a:spLocks/>
              </p:cNvSpPr>
              <p:nvPr/>
            </p:nvSpPr>
            <p:spPr bwMode="auto">
              <a:xfrm>
                <a:off x="1489076" y="4065588"/>
                <a:ext cx="1246188" cy="1022350"/>
              </a:xfrm>
              <a:custGeom>
                <a:avLst/>
                <a:gdLst>
                  <a:gd name="T0" fmla="*/ 2147483647 w 1569"/>
                  <a:gd name="T1" fmla="*/ 2147483647 h 1287"/>
                  <a:gd name="T2" fmla="*/ 2147483647 w 1569"/>
                  <a:gd name="T3" fmla="*/ 2147483647 h 1287"/>
                  <a:gd name="T4" fmla="*/ 2147483647 w 1569"/>
                  <a:gd name="T5" fmla="*/ 2147483647 h 1287"/>
                  <a:gd name="T6" fmla="*/ 2147483647 w 1569"/>
                  <a:gd name="T7" fmla="*/ 501028562 h 1287"/>
                  <a:gd name="T8" fmla="*/ 2147483647 w 1569"/>
                  <a:gd name="T9" fmla="*/ 0 h 1287"/>
                  <a:gd name="T10" fmla="*/ 2147483647 w 1569"/>
                  <a:gd name="T11" fmla="*/ 2147483647 h 1287"/>
                  <a:gd name="T12" fmla="*/ 2147483647 w 1569"/>
                  <a:gd name="T13" fmla="*/ 2147483647 h 1287"/>
                  <a:gd name="T14" fmla="*/ 2147483647 w 1569"/>
                  <a:gd name="T15" fmla="*/ 2147483647 h 1287"/>
                  <a:gd name="T16" fmla="*/ 2147483647 w 1569"/>
                  <a:gd name="T17" fmla="*/ 2147483647 h 1287"/>
                  <a:gd name="T18" fmla="*/ 2147483647 w 1569"/>
                  <a:gd name="T19" fmla="*/ 2147483647 h 1287"/>
                  <a:gd name="T20" fmla="*/ 2147483647 w 1569"/>
                  <a:gd name="T21" fmla="*/ 2147483647 h 1287"/>
                  <a:gd name="T22" fmla="*/ 2147483647 w 1569"/>
                  <a:gd name="T23" fmla="*/ 2147483647 h 1287"/>
                  <a:gd name="T24" fmla="*/ 2147483647 w 1569"/>
                  <a:gd name="T25" fmla="*/ 2147483647 h 1287"/>
                  <a:gd name="T26" fmla="*/ 2147483647 w 1569"/>
                  <a:gd name="T27" fmla="*/ 2147483647 h 1287"/>
                  <a:gd name="T28" fmla="*/ 2147483647 w 1569"/>
                  <a:gd name="T29" fmla="*/ 2147483647 h 1287"/>
                  <a:gd name="T30" fmla="*/ 2147483647 w 1569"/>
                  <a:gd name="T31" fmla="*/ 2147483647 h 1287"/>
                  <a:gd name="T32" fmla="*/ 2147483647 w 1569"/>
                  <a:gd name="T33" fmla="*/ 2147483647 h 1287"/>
                  <a:gd name="T34" fmla="*/ 2147483647 w 1569"/>
                  <a:gd name="T35" fmla="*/ 2147483647 h 1287"/>
                  <a:gd name="T36" fmla="*/ 2147483647 w 1569"/>
                  <a:gd name="T37" fmla="*/ 2147483647 h 1287"/>
                  <a:gd name="T38" fmla="*/ 2147483647 w 1569"/>
                  <a:gd name="T39" fmla="*/ 2147483647 h 1287"/>
                  <a:gd name="T40" fmla="*/ 2147483647 w 1569"/>
                  <a:gd name="T41" fmla="*/ 2147483647 h 1287"/>
                  <a:gd name="T42" fmla="*/ 2147483647 w 1569"/>
                  <a:gd name="T43" fmla="*/ 2147483647 h 1287"/>
                  <a:gd name="T44" fmla="*/ 2147483647 w 1569"/>
                  <a:gd name="T45" fmla="*/ 2147483647 h 1287"/>
                  <a:gd name="T46" fmla="*/ 2147483647 w 1569"/>
                  <a:gd name="T47" fmla="*/ 2147483647 h 1287"/>
                  <a:gd name="T48" fmla="*/ 2147483647 w 1569"/>
                  <a:gd name="T49" fmla="*/ 2147483647 h 1287"/>
                  <a:gd name="T50" fmla="*/ 2147483647 w 1569"/>
                  <a:gd name="T51" fmla="*/ 2147483647 h 1287"/>
                  <a:gd name="T52" fmla="*/ 2147483647 w 1569"/>
                  <a:gd name="T53" fmla="*/ 2147483647 h 1287"/>
                  <a:gd name="T54" fmla="*/ 2147483647 w 1569"/>
                  <a:gd name="T55" fmla="*/ 2147483647 h 1287"/>
                  <a:gd name="T56" fmla="*/ 2147483647 w 1569"/>
                  <a:gd name="T57" fmla="*/ 2147483647 h 1287"/>
                  <a:gd name="T58" fmla="*/ 2147483647 w 1569"/>
                  <a:gd name="T59" fmla="*/ 2147483647 h 1287"/>
                  <a:gd name="T60" fmla="*/ 2147483647 w 1569"/>
                  <a:gd name="T61" fmla="*/ 2147483647 h 1287"/>
                  <a:gd name="T62" fmla="*/ 2147483647 w 1569"/>
                  <a:gd name="T63" fmla="*/ 2147483647 h 1287"/>
                  <a:gd name="T64" fmla="*/ 2147483647 w 1569"/>
                  <a:gd name="T65" fmla="*/ 2147483647 h 1287"/>
                  <a:gd name="T66" fmla="*/ 2147483647 w 1569"/>
                  <a:gd name="T67" fmla="*/ 2147483647 h 1287"/>
                  <a:gd name="T68" fmla="*/ 2147483647 w 1569"/>
                  <a:gd name="T69" fmla="*/ 2147483647 h 1287"/>
                  <a:gd name="T70" fmla="*/ 2147483647 w 1569"/>
                  <a:gd name="T71" fmla="*/ 2147483647 h 1287"/>
                  <a:gd name="T72" fmla="*/ 2147483647 w 1569"/>
                  <a:gd name="T73" fmla="*/ 2147483647 h 1287"/>
                  <a:gd name="T74" fmla="*/ 2147483647 w 1569"/>
                  <a:gd name="T75" fmla="*/ 2147483647 h 1287"/>
                  <a:gd name="T76" fmla="*/ 2147483647 w 1569"/>
                  <a:gd name="T77" fmla="*/ 2147483647 h 1287"/>
                  <a:gd name="T78" fmla="*/ 2147483647 w 1569"/>
                  <a:gd name="T79" fmla="*/ 2147483647 h 1287"/>
                  <a:gd name="T80" fmla="*/ 2147483647 w 1569"/>
                  <a:gd name="T81" fmla="*/ 2147483647 h 1287"/>
                  <a:gd name="T82" fmla="*/ 2147483647 w 1569"/>
                  <a:gd name="T83" fmla="*/ 2147483647 h 1287"/>
                  <a:gd name="T84" fmla="*/ 2147483647 w 1569"/>
                  <a:gd name="T85" fmla="*/ 2147483647 h 1287"/>
                  <a:gd name="T86" fmla="*/ 2147483647 w 1569"/>
                  <a:gd name="T87" fmla="*/ 2147483647 h 1287"/>
                  <a:gd name="T88" fmla="*/ 2147483647 w 1569"/>
                  <a:gd name="T89" fmla="*/ 2147483647 h 1287"/>
                  <a:gd name="T90" fmla="*/ 2147483647 w 1569"/>
                  <a:gd name="T91" fmla="*/ 2147483647 h 1287"/>
                  <a:gd name="T92" fmla="*/ 2147483647 w 1569"/>
                  <a:gd name="T93" fmla="*/ 2147483647 h 1287"/>
                  <a:gd name="T94" fmla="*/ 2147483647 w 1569"/>
                  <a:gd name="T95" fmla="*/ 2147483647 h 1287"/>
                  <a:gd name="T96" fmla="*/ 2004188177 w 1569"/>
                  <a:gd name="T97" fmla="*/ 2147483647 h 1287"/>
                  <a:gd name="T98" fmla="*/ 2147483647 w 1569"/>
                  <a:gd name="T99" fmla="*/ 2147483647 h 1287"/>
                  <a:gd name="T100" fmla="*/ 2147483647 w 1569"/>
                  <a:gd name="T101" fmla="*/ 2147483647 h 1287"/>
                  <a:gd name="T102" fmla="*/ 2147483647 w 1569"/>
                  <a:gd name="T103" fmla="*/ 2147483647 h 1287"/>
                  <a:gd name="T104" fmla="*/ 2147483647 w 1569"/>
                  <a:gd name="T105" fmla="*/ 2147483647 h 1287"/>
                  <a:gd name="T106" fmla="*/ 2147483647 w 1569"/>
                  <a:gd name="T107" fmla="*/ 2147483647 h 1287"/>
                  <a:gd name="T108" fmla="*/ 2147483647 w 1569"/>
                  <a:gd name="T109" fmla="*/ 2147483647 h 1287"/>
                  <a:gd name="T110" fmla="*/ 2147483647 w 1569"/>
                  <a:gd name="T111" fmla="*/ 2147483647 h 1287"/>
                  <a:gd name="T112" fmla="*/ 2147483647 w 1569"/>
                  <a:gd name="T113" fmla="*/ 2147483647 h 1287"/>
                  <a:gd name="T114" fmla="*/ 2147483647 w 1569"/>
                  <a:gd name="T115" fmla="*/ 2147483647 h 1287"/>
                  <a:gd name="T116" fmla="*/ 2147483647 w 1569"/>
                  <a:gd name="T117" fmla="*/ 2147483647 h 1287"/>
                  <a:gd name="T118" fmla="*/ 2147483647 w 1569"/>
                  <a:gd name="T119" fmla="*/ 2147483647 h 1287"/>
                  <a:gd name="T120" fmla="*/ 2147483647 w 1569"/>
                  <a:gd name="T121" fmla="*/ 2147483647 h 12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69"/>
                  <a:gd name="T184" fmla="*/ 0 h 1287"/>
                  <a:gd name="T185" fmla="*/ 1569 w 1569"/>
                  <a:gd name="T186" fmla="*/ 1287 h 12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69" h="1287">
                    <a:moveTo>
                      <a:pt x="198" y="62"/>
                    </a:moveTo>
                    <a:lnTo>
                      <a:pt x="200" y="60"/>
                    </a:lnTo>
                    <a:lnTo>
                      <a:pt x="205" y="59"/>
                    </a:lnTo>
                    <a:lnTo>
                      <a:pt x="209" y="57"/>
                    </a:lnTo>
                    <a:lnTo>
                      <a:pt x="215" y="55"/>
                    </a:lnTo>
                    <a:lnTo>
                      <a:pt x="221" y="53"/>
                    </a:lnTo>
                    <a:lnTo>
                      <a:pt x="228" y="51"/>
                    </a:lnTo>
                    <a:lnTo>
                      <a:pt x="236" y="47"/>
                    </a:lnTo>
                    <a:lnTo>
                      <a:pt x="243" y="45"/>
                    </a:lnTo>
                    <a:lnTo>
                      <a:pt x="251" y="41"/>
                    </a:lnTo>
                    <a:lnTo>
                      <a:pt x="261" y="39"/>
                    </a:lnTo>
                    <a:lnTo>
                      <a:pt x="270" y="36"/>
                    </a:lnTo>
                    <a:lnTo>
                      <a:pt x="281" y="34"/>
                    </a:lnTo>
                    <a:lnTo>
                      <a:pt x="285" y="32"/>
                    </a:lnTo>
                    <a:lnTo>
                      <a:pt x="291" y="30"/>
                    </a:lnTo>
                    <a:lnTo>
                      <a:pt x="297" y="28"/>
                    </a:lnTo>
                    <a:lnTo>
                      <a:pt x="302" y="28"/>
                    </a:lnTo>
                    <a:lnTo>
                      <a:pt x="308" y="24"/>
                    </a:lnTo>
                    <a:lnTo>
                      <a:pt x="314" y="24"/>
                    </a:lnTo>
                    <a:lnTo>
                      <a:pt x="320" y="22"/>
                    </a:lnTo>
                    <a:lnTo>
                      <a:pt x="325" y="20"/>
                    </a:lnTo>
                    <a:lnTo>
                      <a:pt x="331" y="19"/>
                    </a:lnTo>
                    <a:lnTo>
                      <a:pt x="337" y="19"/>
                    </a:lnTo>
                    <a:lnTo>
                      <a:pt x="340" y="17"/>
                    </a:lnTo>
                    <a:lnTo>
                      <a:pt x="348" y="15"/>
                    </a:lnTo>
                    <a:lnTo>
                      <a:pt x="354" y="13"/>
                    </a:lnTo>
                    <a:lnTo>
                      <a:pt x="359" y="13"/>
                    </a:lnTo>
                    <a:lnTo>
                      <a:pt x="365" y="11"/>
                    </a:lnTo>
                    <a:lnTo>
                      <a:pt x="371" y="9"/>
                    </a:lnTo>
                    <a:lnTo>
                      <a:pt x="377" y="7"/>
                    </a:lnTo>
                    <a:lnTo>
                      <a:pt x="382" y="7"/>
                    </a:lnTo>
                    <a:lnTo>
                      <a:pt x="388" y="5"/>
                    </a:lnTo>
                    <a:lnTo>
                      <a:pt x="394" y="5"/>
                    </a:lnTo>
                    <a:lnTo>
                      <a:pt x="399" y="3"/>
                    </a:lnTo>
                    <a:lnTo>
                      <a:pt x="405" y="3"/>
                    </a:lnTo>
                    <a:lnTo>
                      <a:pt x="411" y="1"/>
                    </a:lnTo>
                    <a:lnTo>
                      <a:pt x="417" y="1"/>
                    </a:lnTo>
                    <a:lnTo>
                      <a:pt x="422" y="1"/>
                    </a:lnTo>
                    <a:lnTo>
                      <a:pt x="428" y="0"/>
                    </a:lnTo>
                    <a:lnTo>
                      <a:pt x="434" y="0"/>
                    </a:lnTo>
                    <a:lnTo>
                      <a:pt x="439" y="0"/>
                    </a:lnTo>
                    <a:lnTo>
                      <a:pt x="443" y="0"/>
                    </a:lnTo>
                    <a:lnTo>
                      <a:pt x="449" y="0"/>
                    </a:lnTo>
                    <a:lnTo>
                      <a:pt x="455" y="0"/>
                    </a:lnTo>
                    <a:lnTo>
                      <a:pt x="460" y="0"/>
                    </a:lnTo>
                    <a:lnTo>
                      <a:pt x="470" y="0"/>
                    </a:lnTo>
                    <a:lnTo>
                      <a:pt x="479" y="1"/>
                    </a:lnTo>
                    <a:lnTo>
                      <a:pt x="487" y="1"/>
                    </a:lnTo>
                    <a:lnTo>
                      <a:pt x="496" y="3"/>
                    </a:lnTo>
                    <a:lnTo>
                      <a:pt x="504" y="5"/>
                    </a:lnTo>
                    <a:lnTo>
                      <a:pt x="514" y="7"/>
                    </a:lnTo>
                    <a:lnTo>
                      <a:pt x="521" y="9"/>
                    </a:lnTo>
                    <a:lnTo>
                      <a:pt x="529" y="13"/>
                    </a:lnTo>
                    <a:lnTo>
                      <a:pt x="536" y="17"/>
                    </a:lnTo>
                    <a:lnTo>
                      <a:pt x="546" y="20"/>
                    </a:lnTo>
                    <a:lnTo>
                      <a:pt x="553" y="24"/>
                    </a:lnTo>
                    <a:lnTo>
                      <a:pt x="561" y="28"/>
                    </a:lnTo>
                    <a:lnTo>
                      <a:pt x="569" y="32"/>
                    </a:lnTo>
                    <a:lnTo>
                      <a:pt x="576" y="38"/>
                    </a:lnTo>
                    <a:lnTo>
                      <a:pt x="584" y="43"/>
                    </a:lnTo>
                    <a:lnTo>
                      <a:pt x="592" y="47"/>
                    </a:lnTo>
                    <a:lnTo>
                      <a:pt x="601" y="53"/>
                    </a:lnTo>
                    <a:lnTo>
                      <a:pt x="609" y="59"/>
                    </a:lnTo>
                    <a:lnTo>
                      <a:pt x="616" y="64"/>
                    </a:lnTo>
                    <a:lnTo>
                      <a:pt x="624" y="68"/>
                    </a:lnTo>
                    <a:lnTo>
                      <a:pt x="633" y="74"/>
                    </a:lnTo>
                    <a:lnTo>
                      <a:pt x="641" y="79"/>
                    </a:lnTo>
                    <a:lnTo>
                      <a:pt x="650" y="83"/>
                    </a:lnTo>
                    <a:lnTo>
                      <a:pt x="658" y="89"/>
                    </a:lnTo>
                    <a:lnTo>
                      <a:pt x="668" y="93"/>
                    </a:lnTo>
                    <a:lnTo>
                      <a:pt x="677" y="98"/>
                    </a:lnTo>
                    <a:lnTo>
                      <a:pt x="685" y="102"/>
                    </a:lnTo>
                    <a:lnTo>
                      <a:pt x="694" y="106"/>
                    </a:lnTo>
                    <a:lnTo>
                      <a:pt x="704" y="110"/>
                    </a:lnTo>
                    <a:lnTo>
                      <a:pt x="715" y="114"/>
                    </a:lnTo>
                    <a:lnTo>
                      <a:pt x="725" y="116"/>
                    </a:lnTo>
                    <a:lnTo>
                      <a:pt x="734" y="117"/>
                    </a:lnTo>
                    <a:lnTo>
                      <a:pt x="740" y="119"/>
                    </a:lnTo>
                    <a:lnTo>
                      <a:pt x="746" y="121"/>
                    </a:lnTo>
                    <a:lnTo>
                      <a:pt x="751" y="121"/>
                    </a:lnTo>
                    <a:lnTo>
                      <a:pt x="757" y="123"/>
                    </a:lnTo>
                    <a:lnTo>
                      <a:pt x="763" y="123"/>
                    </a:lnTo>
                    <a:lnTo>
                      <a:pt x="768" y="123"/>
                    </a:lnTo>
                    <a:lnTo>
                      <a:pt x="772" y="123"/>
                    </a:lnTo>
                    <a:lnTo>
                      <a:pt x="778" y="123"/>
                    </a:lnTo>
                    <a:lnTo>
                      <a:pt x="784" y="123"/>
                    </a:lnTo>
                    <a:lnTo>
                      <a:pt x="789" y="123"/>
                    </a:lnTo>
                    <a:lnTo>
                      <a:pt x="795" y="123"/>
                    </a:lnTo>
                    <a:lnTo>
                      <a:pt x="801" y="125"/>
                    </a:lnTo>
                    <a:lnTo>
                      <a:pt x="805" y="123"/>
                    </a:lnTo>
                    <a:lnTo>
                      <a:pt x="810" y="123"/>
                    </a:lnTo>
                    <a:lnTo>
                      <a:pt x="816" y="123"/>
                    </a:lnTo>
                    <a:lnTo>
                      <a:pt x="822" y="123"/>
                    </a:lnTo>
                    <a:lnTo>
                      <a:pt x="825" y="121"/>
                    </a:lnTo>
                    <a:lnTo>
                      <a:pt x="831" y="121"/>
                    </a:lnTo>
                    <a:lnTo>
                      <a:pt x="837" y="121"/>
                    </a:lnTo>
                    <a:lnTo>
                      <a:pt x="843" y="121"/>
                    </a:lnTo>
                    <a:lnTo>
                      <a:pt x="848" y="119"/>
                    </a:lnTo>
                    <a:lnTo>
                      <a:pt x="854" y="117"/>
                    </a:lnTo>
                    <a:lnTo>
                      <a:pt x="860" y="117"/>
                    </a:lnTo>
                    <a:lnTo>
                      <a:pt x="865" y="116"/>
                    </a:lnTo>
                    <a:lnTo>
                      <a:pt x="869" y="114"/>
                    </a:lnTo>
                    <a:lnTo>
                      <a:pt x="875" y="114"/>
                    </a:lnTo>
                    <a:lnTo>
                      <a:pt x="881" y="112"/>
                    </a:lnTo>
                    <a:lnTo>
                      <a:pt x="886" y="112"/>
                    </a:lnTo>
                    <a:lnTo>
                      <a:pt x="892" y="112"/>
                    </a:lnTo>
                    <a:lnTo>
                      <a:pt x="898" y="110"/>
                    </a:lnTo>
                    <a:lnTo>
                      <a:pt x="903" y="108"/>
                    </a:lnTo>
                    <a:lnTo>
                      <a:pt x="909" y="108"/>
                    </a:lnTo>
                    <a:lnTo>
                      <a:pt x="915" y="106"/>
                    </a:lnTo>
                    <a:lnTo>
                      <a:pt x="921" y="104"/>
                    </a:lnTo>
                    <a:lnTo>
                      <a:pt x="926" y="102"/>
                    </a:lnTo>
                    <a:lnTo>
                      <a:pt x="932" y="102"/>
                    </a:lnTo>
                    <a:lnTo>
                      <a:pt x="936" y="102"/>
                    </a:lnTo>
                    <a:lnTo>
                      <a:pt x="941" y="100"/>
                    </a:lnTo>
                    <a:lnTo>
                      <a:pt x="947" y="98"/>
                    </a:lnTo>
                    <a:lnTo>
                      <a:pt x="953" y="97"/>
                    </a:lnTo>
                    <a:lnTo>
                      <a:pt x="957" y="95"/>
                    </a:lnTo>
                    <a:lnTo>
                      <a:pt x="962" y="95"/>
                    </a:lnTo>
                    <a:lnTo>
                      <a:pt x="968" y="93"/>
                    </a:lnTo>
                    <a:lnTo>
                      <a:pt x="974" y="93"/>
                    </a:lnTo>
                    <a:lnTo>
                      <a:pt x="980" y="91"/>
                    </a:lnTo>
                    <a:lnTo>
                      <a:pt x="985" y="89"/>
                    </a:lnTo>
                    <a:lnTo>
                      <a:pt x="991" y="87"/>
                    </a:lnTo>
                    <a:lnTo>
                      <a:pt x="997" y="87"/>
                    </a:lnTo>
                    <a:lnTo>
                      <a:pt x="1002" y="85"/>
                    </a:lnTo>
                    <a:lnTo>
                      <a:pt x="1008" y="85"/>
                    </a:lnTo>
                    <a:lnTo>
                      <a:pt x="1014" y="83"/>
                    </a:lnTo>
                    <a:lnTo>
                      <a:pt x="1019" y="83"/>
                    </a:lnTo>
                    <a:lnTo>
                      <a:pt x="1023" y="81"/>
                    </a:lnTo>
                    <a:lnTo>
                      <a:pt x="1029" y="81"/>
                    </a:lnTo>
                    <a:lnTo>
                      <a:pt x="1035" y="79"/>
                    </a:lnTo>
                    <a:lnTo>
                      <a:pt x="1040" y="79"/>
                    </a:lnTo>
                    <a:lnTo>
                      <a:pt x="1046" y="79"/>
                    </a:lnTo>
                    <a:lnTo>
                      <a:pt x="1052" y="78"/>
                    </a:lnTo>
                    <a:lnTo>
                      <a:pt x="1057" y="78"/>
                    </a:lnTo>
                    <a:lnTo>
                      <a:pt x="1063" y="78"/>
                    </a:lnTo>
                    <a:lnTo>
                      <a:pt x="1069" y="78"/>
                    </a:lnTo>
                    <a:lnTo>
                      <a:pt x="1075" y="78"/>
                    </a:lnTo>
                    <a:lnTo>
                      <a:pt x="1080" y="78"/>
                    </a:lnTo>
                    <a:lnTo>
                      <a:pt x="1086" y="78"/>
                    </a:lnTo>
                    <a:lnTo>
                      <a:pt x="1092" y="78"/>
                    </a:lnTo>
                    <a:lnTo>
                      <a:pt x="1097" y="78"/>
                    </a:lnTo>
                    <a:lnTo>
                      <a:pt x="1103" y="78"/>
                    </a:lnTo>
                    <a:lnTo>
                      <a:pt x="1109" y="79"/>
                    </a:lnTo>
                    <a:lnTo>
                      <a:pt x="1118" y="79"/>
                    </a:lnTo>
                    <a:lnTo>
                      <a:pt x="1128" y="81"/>
                    </a:lnTo>
                    <a:lnTo>
                      <a:pt x="1137" y="83"/>
                    </a:lnTo>
                    <a:lnTo>
                      <a:pt x="1149" y="85"/>
                    </a:lnTo>
                    <a:lnTo>
                      <a:pt x="1156" y="87"/>
                    </a:lnTo>
                    <a:lnTo>
                      <a:pt x="1166" y="91"/>
                    </a:lnTo>
                    <a:lnTo>
                      <a:pt x="1175" y="93"/>
                    </a:lnTo>
                    <a:lnTo>
                      <a:pt x="1185" y="97"/>
                    </a:lnTo>
                    <a:lnTo>
                      <a:pt x="1193" y="100"/>
                    </a:lnTo>
                    <a:lnTo>
                      <a:pt x="1200" y="102"/>
                    </a:lnTo>
                    <a:lnTo>
                      <a:pt x="1208" y="106"/>
                    </a:lnTo>
                    <a:lnTo>
                      <a:pt x="1217" y="112"/>
                    </a:lnTo>
                    <a:lnTo>
                      <a:pt x="1223" y="114"/>
                    </a:lnTo>
                    <a:lnTo>
                      <a:pt x="1231" y="117"/>
                    </a:lnTo>
                    <a:lnTo>
                      <a:pt x="1238" y="121"/>
                    </a:lnTo>
                    <a:lnTo>
                      <a:pt x="1246" y="127"/>
                    </a:lnTo>
                    <a:lnTo>
                      <a:pt x="1251" y="131"/>
                    </a:lnTo>
                    <a:lnTo>
                      <a:pt x="1259" y="133"/>
                    </a:lnTo>
                    <a:lnTo>
                      <a:pt x="1265" y="138"/>
                    </a:lnTo>
                    <a:lnTo>
                      <a:pt x="1272" y="140"/>
                    </a:lnTo>
                    <a:lnTo>
                      <a:pt x="1278" y="144"/>
                    </a:lnTo>
                    <a:lnTo>
                      <a:pt x="1286" y="148"/>
                    </a:lnTo>
                    <a:lnTo>
                      <a:pt x="1291" y="150"/>
                    </a:lnTo>
                    <a:lnTo>
                      <a:pt x="1299" y="154"/>
                    </a:lnTo>
                    <a:lnTo>
                      <a:pt x="1305" y="156"/>
                    </a:lnTo>
                    <a:lnTo>
                      <a:pt x="1310" y="157"/>
                    </a:lnTo>
                    <a:lnTo>
                      <a:pt x="1318" y="159"/>
                    </a:lnTo>
                    <a:lnTo>
                      <a:pt x="1326" y="161"/>
                    </a:lnTo>
                    <a:lnTo>
                      <a:pt x="1331" y="161"/>
                    </a:lnTo>
                    <a:lnTo>
                      <a:pt x="1337" y="163"/>
                    </a:lnTo>
                    <a:lnTo>
                      <a:pt x="1345" y="163"/>
                    </a:lnTo>
                    <a:lnTo>
                      <a:pt x="1352" y="165"/>
                    </a:lnTo>
                    <a:lnTo>
                      <a:pt x="1358" y="161"/>
                    </a:lnTo>
                    <a:lnTo>
                      <a:pt x="1364" y="161"/>
                    </a:lnTo>
                    <a:lnTo>
                      <a:pt x="1371" y="159"/>
                    </a:lnTo>
                    <a:lnTo>
                      <a:pt x="1379" y="159"/>
                    </a:lnTo>
                    <a:lnTo>
                      <a:pt x="1385" y="157"/>
                    </a:lnTo>
                    <a:lnTo>
                      <a:pt x="1392" y="154"/>
                    </a:lnTo>
                    <a:lnTo>
                      <a:pt x="1400" y="150"/>
                    </a:lnTo>
                    <a:lnTo>
                      <a:pt x="1407" y="150"/>
                    </a:lnTo>
                    <a:lnTo>
                      <a:pt x="1413" y="146"/>
                    </a:lnTo>
                    <a:lnTo>
                      <a:pt x="1421" y="140"/>
                    </a:lnTo>
                    <a:lnTo>
                      <a:pt x="1426" y="138"/>
                    </a:lnTo>
                    <a:lnTo>
                      <a:pt x="1434" y="133"/>
                    </a:lnTo>
                    <a:lnTo>
                      <a:pt x="1440" y="129"/>
                    </a:lnTo>
                    <a:lnTo>
                      <a:pt x="1447" y="125"/>
                    </a:lnTo>
                    <a:lnTo>
                      <a:pt x="1453" y="121"/>
                    </a:lnTo>
                    <a:lnTo>
                      <a:pt x="1461" y="117"/>
                    </a:lnTo>
                    <a:lnTo>
                      <a:pt x="1465" y="114"/>
                    </a:lnTo>
                    <a:lnTo>
                      <a:pt x="1470" y="110"/>
                    </a:lnTo>
                    <a:lnTo>
                      <a:pt x="1476" y="104"/>
                    </a:lnTo>
                    <a:lnTo>
                      <a:pt x="1482" y="102"/>
                    </a:lnTo>
                    <a:lnTo>
                      <a:pt x="1491" y="93"/>
                    </a:lnTo>
                    <a:lnTo>
                      <a:pt x="1501" y="87"/>
                    </a:lnTo>
                    <a:lnTo>
                      <a:pt x="1506" y="81"/>
                    </a:lnTo>
                    <a:lnTo>
                      <a:pt x="1512" y="78"/>
                    </a:lnTo>
                    <a:lnTo>
                      <a:pt x="1514" y="76"/>
                    </a:lnTo>
                    <a:lnTo>
                      <a:pt x="1516" y="76"/>
                    </a:lnTo>
                    <a:lnTo>
                      <a:pt x="1516" y="78"/>
                    </a:lnTo>
                    <a:lnTo>
                      <a:pt x="1518" y="85"/>
                    </a:lnTo>
                    <a:lnTo>
                      <a:pt x="1520" y="89"/>
                    </a:lnTo>
                    <a:lnTo>
                      <a:pt x="1522" y="97"/>
                    </a:lnTo>
                    <a:lnTo>
                      <a:pt x="1523" y="104"/>
                    </a:lnTo>
                    <a:lnTo>
                      <a:pt x="1527" y="114"/>
                    </a:lnTo>
                    <a:lnTo>
                      <a:pt x="1527" y="117"/>
                    </a:lnTo>
                    <a:lnTo>
                      <a:pt x="1529" y="123"/>
                    </a:lnTo>
                    <a:lnTo>
                      <a:pt x="1529" y="129"/>
                    </a:lnTo>
                    <a:lnTo>
                      <a:pt x="1531" y="135"/>
                    </a:lnTo>
                    <a:lnTo>
                      <a:pt x="1533" y="140"/>
                    </a:lnTo>
                    <a:lnTo>
                      <a:pt x="1535" y="146"/>
                    </a:lnTo>
                    <a:lnTo>
                      <a:pt x="1535" y="152"/>
                    </a:lnTo>
                    <a:lnTo>
                      <a:pt x="1537" y="159"/>
                    </a:lnTo>
                    <a:lnTo>
                      <a:pt x="1539" y="167"/>
                    </a:lnTo>
                    <a:lnTo>
                      <a:pt x="1541" y="175"/>
                    </a:lnTo>
                    <a:lnTo>
                      <a:pt x="1541" y="180"/>
                    </a:lnTo>
                    <a:lnTo>
                      <a:pt x="1543" y="190"/>
                    </a:lnTo>
                    <a:lnTo>
                      <a:pt x="1544" y="195"/>
                    </a:lnTo>
                    <a:lnTo>
                      <a:pt x="1546" y="205"/>
                    </a:lnTo>
                    <a:lnTo>
                      <a:pt x="1548" y="214"/>
                    </a:lnTo>
                    <a:lnTo>
                      <a:pt x="1550" y="222"/>
                    </a:lnTo>
                    <a:lnTo>
                      <a:pt x="1550" y="232"/>
                    </a:lnTo>
                    <a:lnTo>
                      <a:pt x="1552" y="239"/>
                    </a:lnTo>
                    <a:lnTo>
                      <a:pt x="1552" y="249"/>
                    </a:lnTo>
                    <a:lnTo>
                      <a:pt x="1554" y="258"/>
                    </a:lnTo>
                    <a:lnTo>
                      <a:pt x="1556" y="266"/>
                    </a:lnTo>
                    <a:lnTo>
                      <a:pt x="1556" y="277"/>
                    </a:lnTo>
                    <a:lnTo>
                      <a:pt x="1558" y="287"/>
                    </a:lnTo>
                    <a:lnTo>
                      <a:pt x="1560" y="296"/>
                    </a:lnTo>
                    <a:lnTo>
                      <a:pt x="1560" y="306"/>
                    </a:lnTo>
                    <a:lnTo>
                      <a:pt x="1562" y="317"/>
                    </a:lnTo>
                    <a:lnTo>
                      <a:pt x="1562" y="327"/>
                    </a:lnTo>
                    <a:lnTo>
                      <a:pt x="1563" y="338"/>
                    </a:lnTo>
                    <a:lnTo>
                      <a:pt x="1563" y="349"/>
                    </a:lnTo>
                    <a:lnTo>
                      <a:pt x="1565" y="361"/>
                    </a:lnTo>
                    <a:lnTo>
                      <a:pt x="1565" y="372"/>
                    </a:lnTo>
                    <a:lnTo>
                      <a:pt x="1567" y="384"/>
                    </a:lnTo>
                    <a:lnTo>
                      <a:pt x="1567" y="395"/>
                    </a:lnTo>
                    <a:lnTo>
                      <a:pt x="1567" y="407"/>
                    </a:lnTo>
                    <a:lnTo>
                      <a:pt x="1567" y="418"/>
                    </a:lnTo>
                    <a:lnTo>
                      <a:pt x="1569" y="429"/>
                    </a:lnTo>
                    <a:lnTo>
                      <a:pt x="1569" y="441"/>
                    </a:lnTo>
                    <a:lnTo>
                      <a:pt x="1569" y="454"/>
                    </a:lnTo>
                    <a:lnTo>
                      <a:pt x="1569" y="465"/>
                    </a:lnTo>
                    <a:lnTo>
                      <a:pt x="1569" y="479"/>
                    </a:lnTo>
                    <a:lnTo>
                      <a:pt x="1567" y="490"/>
                    </a:lnTo>
                    <a:lnTo>
                      <a:pt x="1567" y="504"/>
                    </a:lnTo>
                    <a:lnTo>
                      <a:pt x="1567" y="517"/>
                    </a:lnTo>
                    <a:lnTo>
                      <a:pt x="1567" y="530"/>
                    </a:lnTo>
                    <a:lnTo>
                      <a:pt x="1565" y="543"/>
                    </a:lnTo>
                    <a:lnTo>
                      <a:pt x="1565" y="557"/>
                    </a:lnTo>
                    <a:lnTo>
                      <a:pt x="1563" y="570"/>
                    </a:lnTo>
                    <a:lnTo>
                      <a:pt x="1563" y="583"/>
                    </a:lnTo>
                    <a:lnTo>
                      <a:pt x="1562" y="597"/>
                    </a:lnTo>
                    <a:lnTo>
                      <a:pt x="1560" y="610"/>
                    </a:lnTo>
                    <a:lnTo>
                      <a:pt x="1558" y="623"/>
                    </a:lnTo>
                    <a:lnTo>
                      <a:pt x="1558" y="637"/>
                    </a:lnTo>
                    <a:lnTo>
                      <a:pt x="1554" y="650"/>
                    </a:lnTo>
                    <a:lnTo>
                      <a:pt x="1554" y="665"/>
                    </a:lnTo>
                    <a:lnTo>
                      <a:pt x="1550" y="678"/>
                    </a:lnTo>
                    <a:lnTo>
                      <a:pt x="1550" y="694"/>
                    </a:lnTo>
                    <a:lnTo>
                      <a:pt x="1546" y="707"/>
                    </a:lnTo>
                    <a:lnTo>
                      <a:pt x="1544" y="720"/>
                    </a:lnTo>
                    <a:lnTo>
                      <a:pt x="1543" y="736"/>
                    </a:lnTo>
                    <a:lnTo>
                      <a:pt x="1541" y="749"/>
                    </a:lnTo>
                    <a:lnTo>
                      <a:pt x="1537" y="764"/>
                    </a:lnTo>
                    <a:lnTo>
                      <a:pt x="1535" y="777"/>
                    </a:lnTo>
                    <a:lnTo>
                      <a:pt x="1533" y="793"/>
                    </a:lnTo>
                    <a:lnTo>
                      <a:pt x="1531" y="806"/>
                    </a:lnTo>
                    <a:lnTo>
                      <a:pt x="1529" y="819"/>
                    </a:lnTo>
                    <a:lnTo>
                      <a:pt x="1525" y="834"/>
                    </a:lnTo>
                    <a:lnTo>
                      <a:pt x="1523" y="848"/>
                    </a:lnTo>
                    <a:lnTo>
                      <a:pt x="1520" y="861"/>
                    </a:lnTo>
                    <a:lnTo>
                      <a:pt x="1518" y="876"/>
                    </a:lnTo>
                    <a:lnTo>
                      <a:pt x="1514" y="890"/>
                    </a:lnTo>
                    <a:lnTo>
                      <a:pt x="1512" y="903"/>
                    </a:lnTo>
                    <a:lnTo>
                      <a:pt x="1508" y="918"/>
                    </a:lnTo>
                    <a:lnTo>
                      <a:pt x="1506" y="929"/>
                    </a:lnTo>
                    <a:lnTo>
                      <a:pt x="1503" y="945"/>
                    </a:lnTo>
                    <a:lnTo>
                      <a:pt x="1501" y="956"/>
                    </a:lnTo>
                    <a:lnTo>
                      <a:pt x="1497" y="971"/>
                    </a:lnTo>
                    <a:lnTo>
                      <a:pt x="1495" y="983"/>
                    </a:lnTo>
                    <a:lnTo>
                      <a:pt x="1491" y="996"/>
                    </a:lnTo>
                    <a:lnTo>
                      <a:pt x="1489" y="1007"/>
                    </a:lnTo>
                    <a:lnTo>
                      <a:pt x="1487" y="1021"/>
                    </a:lnTo>
                    <a:lnTo>
                      <a:pt x="1484" y="1032"/>
                    </a:lnTo>
                    <a:lnTo>
                      <a:pt x="1482" y="1044"/>
                    </a:lnTo>
                    <a:lnTo>
                      <a:pt x="1478" y="1055"/>
                    </a:lnTo>
                    <a:lnTo>
                      <a:pt x="1476" y="1066"/>
                    </a:lnTo>
                    <a:lnTo>
                      <a:pt x="1472" y="1078"/>
                    </a:lnTo>
                    <a:lnTo>
                      <a:pt x="1470" y="1089"/>
                    </a:lnTo>
                    <a:lnTo>
                      <a:pt x="1466" y="1099"/>
                    </a:lnTo>
                    <a:lnTo>
                      <a:pt x="1465" y="1110"/>
                    </a:lnTo>
                    <a:lnTo>
                      <a:pt x="1463" y="1120"/>
                    </a:lnTo>
                    <a:lnTo>
                      <a:pt x="1459" y="1129"/>
                    </a:lnTo>
                    <a:lnTo>
                      <a:pt x="1457" y="1139"/>
                    </a:lnTo>
                    <a:lnTo>
                      <a:pt x="1455" y="1148"/>
                    </a:lnTo>
                    <a:lnTo>
                      <a:pt x="1451" y="1156"/>
                    </a:lnTo>
                    <a:lnTo>
                      <a:pt x="1449" y="1165"/>
                    </a:lnTo>
                    <a:lnTo>
                      <a:pt x="1447" y="1173"/>
                    </a:lnTo>
                    <a:lnTo>
                      <a:pt x="1447" y="1182"/>
                    </a:lnTo>
                    <a:lnTo>
                      <a:pt x="1444" y="1188"/>
                    </a:lnTo>
                    <a:lnTo>
                      <a:pt x="1442" y="1196"/>
                    </a:lnTo>
                    <a:lnTo>
                      <a:pt x="1440" y="1201"/>
                    </a:lnTo>
                    <a:lnTo>
                      <a:pt x="1440" y="1207"/>
                    </a:lnTo>
                    <a:lnTo>
                      <a:pt x="1438" y="1213"/>
                    </a:lnTo>
                    <a:lnTo>
                      <a:pt x="1436" y="1219"/>
                    </a:lnTo>
                    <a:lnTo>
                      <a:pt x="1434" y="1224"/>
                    </a:lnTo>
                    <a:lnTo>
                      <a:pt x="1434" y="1228"/>
                    </a:lnTo>
                    <a:lnTo>
                      <a:pt x="1430" y="1236"/>
                    </a:lnTo>
                    <a:lnTo>
                      <a:pt x="1430" y="1241"/>
                    </a:lnTo>
                    <a:lnTo>
                      <a:pt x="1430" y="1243"/>
                    </a:lnTo>
                    <a:lnTo>
                      <a:pt x="1430" y="1245"/>
                    </a:lnTo>
                    <a:lnTo>
                      <a:pt x="1428" y="1245"/>
                    </a:lnTo>
                    <a:lnTo>
                      <a:pt x="1425" y="1245"/>
                    </a:lnTo>
                    <a:lnTo>
                      <a:pt x="1419" y="1247"/>
                    </a:lnTo>
                    <a:lnTo>
                      <a:pt x="1411" y="1247"/>
                    </a:lnTo>
                    <a:lnTo>
                      <a:pt x="1406" y="1247"/>
                    </a:lnTo>
                    <a:lnTo>
                      <a:pt x="1400" y="1249"/>
                    </a:lnTo>
                    <a:lnTo>
                      <a:pt x="1394" y="1249"/>
                    </a:lnTo>
                    <a:lnTo>
                      <a:pt x="1388" y="1251"/>
                    </a:lnTo>
                    <a:lnTo>
                      <a:pt x="1381" y="1251"/>
                    </a:lnTo>
                    <a:lnTo>
                      <a:pt x="1375" y="1253"/>
                    </a:lnTo>
                    <a:lnTo>
                      <a:pt x="1368" y="1253"/>
                    </a:lnTo>
                    <a:lnTo>
                      <a:pt x="1360" y="1255"/>
                    </a:lnTo>
                    <a:lnTo>
                      <a:pt x="1350" y="1255"/>
                    </a:lnTo>
                    <a:lnTo>
                      <a:pt x="1341" y="1257"/>
                    </a:lnTo>
                    <a:lnTo>
                      <a:pt x="1331" y="1257"/>
                    </a:lnTo>
                    <a:lnTo>
                      <a:pt x="1322" y="1258"/>
                    </a:lnTo>
                    <a:lnTo>
                      <a:pt x="1312" y="1260"/>
                    </a:lnTo>
                    <a:lnTo>
                      <a:pt x="1303" y="1262"/>
                    </a:lnTo>
                    <a:lnTo>
                      <a:pt x="1291" y="1262"/>
                    </a:lnTo>
                    <a:lnTo>
                      <a:pt x="1280" y="1264"/>
                    </a:lnTo>
                    <a:lnTo>
                      <a:pt x="1269" y="1264"/>
                    </a:lnTo>
                    <a:lnTo>
                      <a:pt x="1257" y="1266"/>
                    </a:lnTo>
                    <a:lnTo>
                      <a:pt x="1244" y="1268"/>
                    </a:lnTo>
                    <a:lnTo>
                      <a:pt x="1232" y="1270"/>
                    </a:lnTo>
                    <a:lnTo>
                      <a:pt x="1219" y="1270"/>
                    </a:lnTo>
                    <a:lnTo>
                      <a:pt x="1208" y="1272"/>
                    </a:lnTo>
                    <a:lnTo>
                      <a:pt x="1194" y="1274"/>
                    </a:lnTo>
                    <a:lnTo>
                      <a:pt x="1181" y="1276"/>
                    </a:lnTo>
                    <a:lnTo>
                      <a:pt x="1168" y="1276"/>
                    </a:lnTo>
                    <a:lnTo>
                      <a:pt x="1153" y="1276"/>
                    </a:lnTo>
                    <a:lnTo>
                      <a:pt x="1139" y="1277"/>
                    </a:lnTo>
                    <a:lnTo>
                      <a:pt x="1124" y="1277"/>
                    </a:lnTo>
                    <a:lnTo>
                      <a:pt x="1109" y="1279"/>
                    </a:lnTo>
                    <a:lnTo>
                      <a:pt x="1094" y="1279"/>
                    </a:lnTo>
                    <a:lnTo>
                      <a:pt x="1078" y="1281"/>
                    </a:lnTo>
                    <a:lnTo>
                      <a:pt x="1065" y="1281"/>
                    </a:lnTo>
                    <a:lnTo>
                      <a:pt x="1048" y="1281"/>
                    </a:lnTo>
                    <a:lnTo>
                      <a:pt x="1033" y="1283"/>
                    </a:lnTo>
                    <a:lnTo>
                      <a:pt x="1018" y="1283"/>
                    </a:lnTo>
                    <a:lnTo>
                      <a:pt x="1002" y="1285"/>
                    </a:lnTo>
                    <a:lnTo>
                      <a:pt x="985" y="1285"/>
                    </a:lnTo>
                    <a:lnTo>
                      <a:pt x="970" y="1285"/>
                    </a:lnTo>
                    <a:lnTo>
                      <a:pt x="953" y="1285"/>
                    </a:lnTo>
                    <a:lnTo>
                      <a:pt x="938" y="1287"/>
                    </a:lnTo>
                    <a:lnTo>
                      <a:pt x="921" y="1285"/>
                    </a:lnTo>
                    <a:lnTo>
                      <a:pt x="903" y="1285"/>
                    </a:lnTo>
                    <a:lnTo>
                      <a:pt x="886" y="1285"/>
                    </a:lnTo>
                    <a:lnTo>
                      <a:pt x="871" y="1285"/>
                    </a:lnTo>
                    <a:lnTo>
                      <a:pt x="854" y="1285"/>
                    </a:lnTo>
                    <a:lnTo>
                      <a:pt x="837" y="1285"/>
                    </a:lnTo>
                    <a:lnTo>
                      <a:pt x="822" y="1283"/>
                    </a:lnTo>
                    <a:lnTo>
                      <a:pt x="805" y="1283"/>
                    </a:lnTo>
                    <a:lnTo>
                      <a:pt x="787" y="1281"/>
                    </a:lnTo>
                    <a:lnTo>
                      <a:pt x="770" y="1281"/>
                    </a:lnTo>
                    <a:lnTo>
                      <a:pt x="753" y="1279"/>
                    </a:lnTo>
                    <a:lnTo>
                      <a:pt x="738" y="1279"/>
                    </a:lnTo>
                    <a:lnTo>
                      <a:pt x="721" y="1277"/>
                    </a:lnTo>
                    <a:lnTo>
                      <a:pt x="704" y="1277"/>
                    </a:lnTo>
                    <a:lnTo>
                      <a:pt x="689" y="1276"/>
                    </a:lnTo>
                    <a:lnTo>
                      <a:pt x="673" y="1274"/>
                    </a:lnTo>
                    <a:lnTo>
                      <a:pt x="656" y="1272"/>
                    </a:lnTo>
                    <a:lnTo>
                      <a:pt x="639" y="1270"/>
                    </a:lnTo>
                    <a:lnTo>
                      <a:pt x="624" y="1266"/>
                    </a:lnTo>
                    <a:lnTo>
                      <a:pt x="607" y="1264"/>
                    </a:lnTo>
                    <a:lnTo>
                      <a:pt x="590" y="1262"/>
                    </a:lnTo>
                    <a:lnTo>
                      <a:pt x="574" y="1258"/>
                    </a:lnTo>
                    <a:lnTo>
                      <a:pt x="557" y="1257"/>
                    </a:lnTo>
                    <a:lnTo>
                      <a:pt x="542" y="1255"/>
                    </a:lnTo>
                    <a:lnTo>
                      <a:pt x="527" y="1251"/>
                    </a:lnTo>
                    <a:lnTo>
                      <a:pt x="512" y="1247"/>
                    </a:lnTo>
                    <a:lnTo>
                      <a:pt x="494" y="1243"/>
                    </a:lnTo>
                    <a:lnTo>
                      <a:pt x="479" y="1241"/>
                    </a:lnTo>
                    <a:lnTo>
                      <a:pt x="464" y="1238"/>
                    </a:lnTo>
                    <a:lnTo>
                      <a:pt x="449" y="1234"/>
                    </a:lnTo>
                    <a:lnTo>
                      <a:pt x="434" y="1230"/>
                    </a:lnTo>
                    <a:lnTo>
                      <a:pt x="420" y="1228"/>
                    </a:lnTo>
                    <a:lnTo>
                      <a:pt x="405" y="1222"/>
                    </a:lnTo>
                    <a:lnTo>
                      <a:pt x="390" y="1220"/>
                    </a:lnTo>
                    <a:lnTo>
                      <a:pt x="377" y="1215"/>
                    </a:lnTo>
                    <a:lnTo>
                      <a:pt x="361" y="1213"/>
                    </a:lnTo>
                    <a:lnTo>
                      <a:pt x="346" y="1207"/>
                    </a:lnTo>
                    <a:lnTo>
                      <a:pt x="331" y="1203"/>
                    </a:lnTo>
                    <a:lnTo>
                      <a:pt x="320" y="1200"/>
                    </a:lnTo>
                    <a:lnTo>
                      <a:pt x="306" y="1196"/>
                    </a:lnTo>
                    <a:lnTo>
                      <a:pt x="291" y="1192"/>
                    </a:lnTo>
                    <a:lnTo>
                      <a:pt x="280" y="1188"/>
                    </a:lnTo>
                    <a:lnTo>
                      <a:pt x="266" y="1184"/>
                    </a:lnTo>
                    <a:lnTo>
                      <a:pt x="253" y="1180"/>
                    </a:lnTo>
                    <a:lnTo>
                      <a:pt x="242" y="1175"/>
                    </a:lnTo>
                    <a:lnTo>
                      <a:pt x="228" y="1173"/>
                    </a:lnTo>
                    <a:lnTo>
                      <a:pt x="217" y="1167"/>
                    </a:lnTo>
                    <a:lnTo>
                      <a:pt x="205" y="1165"/>
                    </a:lnTo>
                    <a:lnTo>
                      <a:pt x="194" y="1160"/>
                    </a:lnTo>
                    <a:lnTo>
                      <a:pt x="183" y="1156"/>
                    </a:lnTo>
                    <a:lnTo>
                      <a:pt x="171" y="1152"/>
                    </a:lnTo>
                    <a:lnTo>
                      <a:pt x="160" y="1148"/>
                    </a:lnTo>
                    <a:lnTo>
                      <a:pt x="148" y="1144"/>
                    </a:lnTo>
                    <a:lnTo>
                      <a:pt x="139" y="1141"/>
                    </a:lnTo>
                    <a:lnTo>
                      <a:pt x="129" y="1137"/>
                    </a:lnTo>
                    <a:lnTo>
                      <a:pt x="120" y="1135"/>
                    </a:lnTo>
                    <a:lnTo>
                      <a:pt x="110" y="1131"/>
                    </a:lnTo>
                    <a:lnTo>
                      <a:pt x="101" y="1127"/>
                    </a:lnTo>
                    <a:lnTo>
                      <a:pt x="93" y="1123"/>
                    </a:lnTo>
                    <a:lnTo>
                      <a:pt x="86" y="1120"/>
                    </a:lnTo>
                    <a:lnTo>
                      <a:pt x="76" y="1118"/>
                    </a:lnTo>
                    <a:lnTo>
                      <a:pt x="68" y="1114"/>
                    </a:lnTo>
                    <a:lnTo>
                      <a:pt x="61" y="1112"/>
                    </a:lnTo>
                    <a:lnTo>
                      <a:pt x="55" y="1110"/>
                    </a:lnTo>
                    <a:lnTo>
                      <a:pt x="48" y="1106"/>
                    </a:lnTo>
                    <a:lnTo>
                      <a:pt x="42" y="1104"/>
                    </a:lnTo>
                    <a:lnTo>
                      <a:pt x="36" y="1101"/>
                    </a:lnTo>
                    <a:lnTo>
                      <a:pt x="32" y="1099"/>
                    </a:lnTo>
                    <a:lnTo>
                      <a:pt x="23" y="1095"/>
                    </a:lnTo>
                    <a:lnTo>
                      <a:pt x="15" y="1091"/>
                    </a:lnTo>
                    <a:lnTo>
                      <a:pt x="8" y="1089"/>
                    </a:lnTo>
                    <a:lnTo>
                      <a:pt x="4" y="1087"/>
                    </a:lnTo>
                    <a:lnTo>
                      <a:pt x="0" y="1085"/>
                    </a:lnTo>
                    <a:lnTo>
                      <a:pt x="0" y="1084"/>
                    </a:lnTo>
                    <a:lnTo>
                      <a:pt x="0" y="1080"/>
                    </a:lnTo>
                    <a:lnTo>
                      <a:pt x="2" y="1074"/>
                    </a:lnTo>
                    <a:lnTo>
                      <a:pt x="2" y="1066"/>
                    </a:lnTo>
                    <a:lnTo>
                      <a:pt x="2" y="1061"/>
                    </a:lnTo>
                    <a:lnTo>
                      <a:pt x="4" y="1055"/>
                    </a:lnTo>
                    <a:lnTo>
                      <a:pt x="4" y="1049"/>
                    </a:lnTo>
                    <a:lnTo>
                      <a:pt x="6" y="1044"/>
                    </a:lnTo>
                    <a:lnTo>
                      <a:pt x="6" y="1036"/>
                    </a:lnTo>
                    <a:lnTo>
                      <a:pt x="8" y="1028"/>
                    </a:lnTo>
                    <a:lnTo>
                      <a:pt x="8" y="1021"/>
                    </a:lnTo>
                    <a:lnTo>
                      <a:pt x="9" y="1013"/>
                    </a:lnTo>
                    <a:lnTo>
                      <a:pt x="9" y="1004"/>
                    </a:lnTo>
                    <a:lnTo>
                      <a:pt x="11" y="996"/>
                    </a:lnTo>
                    <a:lnTo>
                      <a:pt x="13" y="987"/>
                    </a:lnTo>
                    <a:lnTo>
                      <a:pt x="15" y="977"/>
                    </a:lnTo>
                    <a:lnTo>
                      <a:pt x="15" y="968"/>
                    </a:lnTo>
                    <a:lnTo>
                      <a:pt x="17" y="958"/>
                    </a:lnTo>
                    <a:lnTo>
                      <a:pt x="19" y="947"/>
                    </a:lnTo>
                    <a:lnTo>
                      <a:pt x="21" y="937"/>
                    </a:lnTo>
                    <a:lnTo>
                      <a:pt x="21" y="926"/>
                    </a:lnTo>
                    <a:lnTo>
                      <a:pt x="23" y="914"/>
                    </a:lnTo>
                    <a:lnTo>
                      <a:pt x="25" y="905"/>
                    </a:lnTo>
                    <a:lnTo>
                      <a:pt x="27" y="893"/>
                    </a:lnTo>
                    <a:lnTo>
                      <a:pt x="29" y="882"/>
                    </a:lnTo>
                    <a:lnTo>
                      <a:pt x="30" y="871"/>
                    </a:lnTo>
                    <a:lnTo>
                      <a:pt x="32" y="859"/>
                    </a:lnTo>
                    <a:lnTo>
                      <a:pt x="34" y="848"/>
                    </a:lnTo>
                    <a:lnTo>
                      <a:pt x="36" y="836"/>
                    </a:lnTo>
                    <a:lnTo>
                      <a:pt x="38" y="825"/>
                    </a:lnTo>
                    <a:lnTo>
                      <a:pt x="38" y="812"/>
                    </a:lnTo>
                    <a:lnTo>
                      <a:pt x="40" y="800"/>
                    </a:lnTo>
                    <a:lnTo>
                      <a:pt x="42" y="789"/>
                    </a:lnTo>
                    <a:lnTo>
                      <a:pt x="44" y="777"/>
                    </a:lnTo>
                    <a:lnTo>
                      <a:pt x="46" y="766"/>
                    </a:lnTo>
                    <a:lnTo>
                      <a:pt x="48" y="755"/>
                    </a:lnTo>
                    <a:lnTo>
                      <a:pt x="49" y="743"/>
                    </a:lnTo>
                    <a:lnTo>
                      <a:pt x="51" y="732"/>
                    </a:lnTo>
                    <a:lnTo>
                      <a:pt x="51" y="720"/>
                    </a:lnTo>
                    <a:lnTo>
                      <a:pt x="53" y="709"/>
                    </a:lnTo>
                    <a:lnTo>
                      <a:pt x="55" y="697"/>
                    </a:lnTo>
                    <a:lnTo>
                      <a:pt x="57" y="686"/>
                    </a:lnTo>
                    <a:lnTo>
                      <a:pt x="59" y="677"/>
                    </a:lnTo>
                    <a:lnTo>
                      <a:pt x="61" y="667"/>
                    </a:lnTo>
                    <a:lnTo>
                      <a:pt x="63" y="656"/>
                    </a:lnTo>
                    <a:lnTo>
                      <a:pt x="63" y="646"/>
                    </a:lnTo>
                    <a:lnTo>
                      <a:pt x="65" y="635"/>
                    </a:lnTo>
                    <a:lnTo>
                      <a:pt x="67" y="627"/>
                    </a:lnTo>
                    <a:lnTo>
                      <a:pt x="67" y="618"/>
                    </a:lnTo>
                    <a:lnTo>
                      <a:pt x="68" y="608"/>
                    </a:lnTo>
                    <a:lnTo>
                      <a:pt x="70" y="600"/>
                    </a:lnTo>
                    <a:lnTo>
                      <a:pt x="72" y="593"/>
                    </a:lnTo>
                    <a:lnTo>
                      <a:pt x="72" y="583"/>
                    </a:lnTo>
                    <a:lnTo>
                      <a:pt x="74" y="578"/>
                    </a:lnTo>
                    <a:lnTo>
                      <a:pt x="74" y="570"/>
                    </a:lnTo>
                    <a:lnTo>
                      <a:pt x="76" y="564"/>
                    </a:lnTo>
                    <a:lnTo>
                      <a:pt x="76" y="559"/>
                    </a:lnTo>
                    <a:lnTo>
                      <a:pt x="78" y="553"/>
                    </a:lnTo>
                    <a:lnTo>
                      <a:pt x="78" y="547"/>
                    </a:lnTo>
                    <a:lnTo>
                      <a:pt x="80" y="545"/>
                    </a:lnTo>
                    <a:lnTo>
                      <a:pt x="80" y="540"/>
                    </a:lnTo>
                    <a:lnTo>
                      <a:pt x="80" y="534"/>
                    </a:lnTo>
                    <a:lnTo>
                      <a:pt x="80" y="528"/>
                    </a:lnTo>
                    <a:lnTo>
                      <a:pt x="82" y="524"/>
                    </a:lnTo>
                    <a:lnTo>
                      <a:pt x="82" y="517"/>
                    </a:lnTo>
                    <a:lnTo>
                      <a:pt x="84" y="511"/>
                    </a:lnTo>
                    <a:lnTo>
                      <a:pt x="86" y="505"/>
                    </a:lnTo>
                    <a:lnTo>
                      <a:pt x="87" y="498"/>
                    </a:lnTo>
                    <a:lnTo>
                      <a:pt x="87" y="490"/>
                    </a:lnTo>
                    <a:lnTo>
                      <a:pt x="89" y="483"/>
                    </a:lnTo>
                    <a:lnTo>
                      <a:pt x="91" y="473"/>
                    </a:lnTo>
                    <a:lnTo>
                      <a:pt x="93" y="465"/>
                    </a:lnTo>
                    <a:lnTo>
                      <a:pt x="95" y="458"/>
                    </a:lnTo>
                    <a:lnTo>
                      <a:pt x="97" y="448"/>
                    </a:lnTo>
                    <a:lnTo>
                      <a:pt x="99" y="441"/>
                    </a:lnTo>
                    <a:lnTo>
                      <a:pt x="103" y="431"/>
                    </a:lnTo>
                    <a:lnTo>
                      <a:pt x="105" y="422"/>
                    </a:lnTo>
                    <a:lnTo>
                      <a:pt x="106" y="412"/>
                    </a:lnTo>
                    <a:lnTo>
                      <a:pt x="108" y="403"/>
                    </a:lnTo>
                    <a:lnTo>
                      <a:pt x="110" y="393"/>
                    </a:lnTo>
                    <a:lnTo>
                      <a:pt x="112" y="382"/>
                    </a:lnTo>
                    <a:lnTo>
                      <a:pt x="116" y="372"/>
                    </a:lnTo>
                    <a:lnTo>
                      <a:pt x="118" y="361"/>
                    </a:lnTo>
                    <a:lnTo>
                      <a:pt x="122" y="351"/>
                    </a:lnTo>
                    <a:lnTo>
                      <a:pt x="124" y="342"/>
                    </a:lnTo>
                    <a:lnTo>
                      <a:pt x="126" y="330"/>
                    </a:lnTo>
                    <a:lnTo>
                      <a:pt x="129" y="321"/>
                    </a:lnTo>
                    <a:lnTo>
                      <a:pt x="131" y="311"/>
                    </a:lnTo>
                    <a:lnTo>
                      <a:pt x="135" y="300"/>
                    </a:lnTo>
                    <a:lnTo>
                      <a:pt x="137" y="291"/>
                    </a:lnTo>
                    <a:lnTo>
                      <a:pt x="141" y="279"/>
                    </a:lnTo>
                    <a:lnTo>
                      <a:pt x="143" y="270"/>
                    </a:lnTo>
                    <a:lnTo>
                      <a:pt x="145" y="258"/>
                    </a:lnTo>
                    <a:lnTo>
                      <a:pt x="148" y="249"/>
                    </a:lnTo>
                    <a:lnTo>
                      <a:pt x="150" y="239"/>
                    </a:lnTo>
                    <a:lnTo>
                      <a:pt x="152" y="230"/>
                    </a:lnTo>
                    <a:lnTo>
                      <a:pt x="154" y="218"/>
                    </a:lnTo>
                    <a:lnTo>
                      <a:pt x="158" y="209"/>
                    </a:lnTo>
                    <a:lnTo>
                      <a:pt x="160" y="199"/>
                    </a:lnTo>
                    <a:lnTo>
                      <a:pt x="164" y="192"/>
                    </a:lnTo>
                    <a:lnTo>
                      <a:pt x="165" y="182"/>
                    </a:lnTo>
                    <a:lnTo>
                      <a:pt x="167" y="173"/>
                    </a:lnTo>
                    <a:lnTo>
                      <a:pt x="169" y="163"/>
                    </a:lnTo>
                    <a:lnTo>
                      <a:pt x="171" y="156"/>
                    </a:lnTo>
                    <a:lnTo>
                      <a:pt x="173" y="146"/>
                    </a:lnTo>
                    <a:lnTo>
                      <a:pt x="177" y="138"/>
                    </a:lnTo>
                    <a:lnTo>
                      <a:pt x="179" y="131"/>
                    </a:lnTo>
                    <a:lnTo>
                      <a:pt x="181" y="123"/>
                    </a:lnTo>
                    <a:lnTo>
                      <a:pt x="183" y="116"/>
                    </a:lnTo>
                    <a:lnTo>
                      <a:pt x="184" y="110"/>
                    </a:lnTo>
                    <a:lnTo>
                      <a:pt x="186" y="102"/>
                    </a:lnTo>
                    <a:lnTo>
                      <a:pt x="188" y="97"/>
                    </a:lnTo>
                    <a:lnTo>
                      <a:pt x="188" y="91"/>
                    </a:lnTo>
                    <a:lnTo>
                      <a:pt x="190" y="85"/>
                    </a:lnTo>
                    <a:lnTo>
                      <a:pt x="192" y="81"/>
                    </a:lnTo>
                    <a:lnTo>
                      <a:pt x="194" y="78"/>
                    </a:lnTo>
                    <a:lnTo>
                      <a:pt x="194" y="70"/>
                    </a:lnTo>
                    <a:lnTo>
                      <a:pt x="196" y="66"/>
                    </a:lnTo>
                    <a:lnTo>
                      <a:pt x="198" y="62"/>
                    </a:lnTo>
                    <a:close/>
                  </a:path>
                </a:pathLst>
              </a:custGeom>
              <a:solidFill>
                <a:srgbClr val="EBFA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9" name="Freeform 25"/>
              <p:cNvSpPr>
                <a:spLocks/>
              </p:cNvSpPr>
              <p:nvPr/>
            </p:nvSpPr>
            <p:spPr bwMode="auto">
              <a:xfrm>
                <a:off x="1674813" y="4186238"/>
                <a:ext cx="901700" cy="698500"/>
              </a:xfrm>
              <a:custGeom>
                <a:avLst/>
                <a:gdLst>
                  <a:gd name="T0" fmla="*/ 2147483647 w 1135"/>
                  <a:gd name="T1" fmla="*/ 2013928483 h 878"/>
                  <a:gd name="T2" fmla="*/ 2147483647 w 1135"/>
                  <a:gd name="T3" fmla="*/ 2147483647 h 878"/>
                  <a:gd name="T4" fmla="*/ 2147483647 w 1135"/>
                  <a:gd name="T5" fmla="*/ 2147483647 h 878"/>
                  <a:gd name="T6" fmla="*/ 2147483647 w 1135"/>
                  <a:gd name="T7" fmla="*/ 2147483647 h 878"/>
                  <a:gd name="T8" fmla="*/ 2147483647 w 1135"/>
                  <a:gd name="T9" fmla="*/ 2147483647 h 878"/>
                  <a:gd name="T10" fmla="*/ 2147483647 w 1135"/>
                  <a:gd name="T11" fmla="*/ 2147483647 h 878"/>
                  <a:gd name="T12" fmla="*/ 2147483647 w 1135"/>
                  <a:gd name="T13" fmla="*/ 2147483647 h 878"/>
                  <a:gd name="T14" fmla="*/ 2147483647 w 1135"/>
                  <a:gd name="T15" fmla="*/ 2147483647 h 878"/>
                  <a:gd name="T16" fmla="*/ 2147483647 w 1135"/>
                  <a:gd name="T17" fmla="*/ 2147483647 h 878"/>
                  <a:gd name="T18" fmla="*/ 2147483647 w 1135"/>
                  <a:gd name="T19" fmla="*/ 2147483647 h 878"/>
                  <a:gd name="T20" fmla="*/ 2147483647 w 1135"/>
                  <a:gd name="T21" fmla="*/ 2147483647 h 878"/>
                  <a:gd name="T22" fmla="*/ 2147483647 w 1135"/>
                  <a:gd name="T23" fmla="*/ 2147483647 h 878"/>
                  <a:gd name="T24" fmla="*/ 2147483647 w 1135"/>
                  <a:gd name="T25" fmla="*/ 2147483647 h 878"/>
                  <a:gd name="T26" fmla="*/ 2147483647 w 1135"/>
                  <a:gd name="T27" fmla="*/ 2147483647 h 878"/>
                  <a:gd name="T28" fmla="*/ 2147483647 w 1135"/>
                  <a:gd name="T29" fmla="*/ 2147483647 h 878"/>
                  <a:gd name="T30" fmla="*/ 2147483647 w 1135"/>
                  <a:gd name="T31" fmla="*/ 2147483647 h 878"/>
                  <a:gd name="T32" fmla="*/ 2147483647 w 1135"/>
                  <a:gd name="T33" fmla="*/ 2147483647 h 878"/>
                  <a:gd name="T34" fmla="*/ 2147483647 w 1135"/>
                  <a:gd name="T35" fmla="*/ 2147483647 h 878"/>
                  <a:gd name="T36" fmla="*/ 2147483647 w 1135"/>
                  <a:gd name="T37" fmla="*/ 2147483647 h 878"/>
                  <a:gd name="T38" fmla="*/ 2147483647 w 1135"/>
                  <a:gd name="T39" fmla="*/ 2147483647 h 878"/>
                  <a:gd name="T40" fmla="*/ 2147483647 w 1135"/>
                  <a:gd name="T41" fmla="*/ 2147483647 h 878"/>
                  <a:gd name="T42" fmla="*/ 2147483647 w 1135"/>
                  <a:gd name="T43" fmla="*/ 2147483647 h 878"/>
                  <a:gd name="T44" fmla="*/ 2147483647 w 1135"/>
                  <a:gd name="T45" fmla="*/ 2147483647 h 878"/>
                  <a:gd name="T46" fmla="*/ 2147483647 w 1135"/>
                  <a:gd name="T47" fmla="*/ 2147483647 h 878"/>
                  <a:gd name="T48" fmla="*/ 2147483647 w 1135"/>
                  <a:gd name="T49" fmla="*/ 2147483647 h 878"/>
                  <a:gd name="T50" fmla="*/ 2147483647 w 1135"/>
                  <a:gd name="T51" fmla="*/ 2147483647 h 878"/>
                  <a:gd name="T52" fmla="*/ 2147483647 w 1135"/>
                  <a:gd name="T53" fmla="*/ 2147483647 h 878"/>
                  <a:gd name="T54" fmla="*/ 2147483647 w 1135"/>
                  <a:gd name="T55" fmla="*/ 2147483647 h 878"/>
                  <a:gd name="T56" fmla="*/ 2147483647 w 1135"/>
                  <a:gd name="T57" fmla="*/ 2147483647 h 878"/>
                  <a:gd name="T58" fmla="*/ 2147483647 w 1135"/>
                  <a:gd name="T59" fmla="*/ 2147483647 h 878"/>
                  <a:gd name="T60" fmla="*/ 2147483647 w 1135"/>
                  <a:gd name="T61" fmla="*/ 2147483647 h 878"/>
                  <a:gd name="T62" fmla="*/ 2147483647 w 1135"/>
                  <a:gd name="T63" fmla="*/ 2147483647 h 878"/>
                  <a:gd name="T64" fmla="*/ 2147483647 w 1135"/>
                  <a:gd name="T65" fmla="*/ 2147483647 h 878"/>
                  <a:gd name="T66" fmla="*/ 2147483647 w 1135"/>
                  <a:gd name="T67" fmla="*/ 2147483647 h 878"/>
                  <a:gd name="T68" fmla="*/ 2147483647 w 1135"/>
                  <a:gd name="T69" fmla="*/ 2147483647 h 878"/>
                  <a:gd name="T70" fmla="*/ 2147483647 w 1135"/>
                  <a:gd name="T71" fmla="*/ 2147483647 h 878"/>
                  <a:gd name="T72" fmla="*/ 2147483647 w 1135"/>
                  <a:gd name="T73" fmla="*/ 2147483647 h 878"/>
                  <a:gd name="T74" fmla="*/ 2147483647 w 1135"/>
                  <a:gd name="T75" fmla="*/ 2147483647 h 878"/>
                  <a:gd name="T76" fmla="*/ 2147483647 w 1135"/>
                  <a:gd name="T77" fmla="*/ 2147483647 h 878"/>
                  <a:gd name="T78" fmla="*/ 2147483647 w 1135"/>
                  <a:gd name="T79" fmla="*/ 2147483647 h 878"/>
                  <a:gd name="T80" fmla="*/ 2147483647 w 1135"/>
                  <a:gd name="T81" fmla="*/ 2147483647 h 878"/>
                  <a:gd name="T82" fmla="*/ 2147483647 w 1135"/>
                  <a:gd name="T83" fmla="*/ 2147483647 h 878"/>
                  <a:gd name="T84" fmla="*/ 2147483647 w 1135"/>
                  <a:gd name="T85" fmla="*/ 2147483647 h 878"/>
                  <a:gd name="T86" fmla="*/ 2147483647 w 1135"/>
                  <a:gd name="T87" fmla="*/ 2147483647 h 878"/>
                  <a:gd name="T88" fmla="*/ 2147483647 w 1135"/>
                  <a:gd name="T89" fmla="*/ 2147483647 h 878"/>
                  <a:gd name="T90" fmla="*/ 2147483647 w 1135"/>
                  <a:gd name="T91" fmla="*/ 2147483647 h 878"/>
                  <a:gd name="T92" fmla="*/ 2147483647 w 1135"/>
                  <a:gd name="T93" fmla="*/ 2147483647 h 878"/>
                  <a:gd name="T94" fmla="*/ 2147483647 w 1135"/>
                  <a:gd name="T95" fmla="*/ 2147483647 h 878"/>
                  <a:gd name="T96" fmla="*/ 2147483647 w 1135"/>
                  <a:gd name="T97" fmla="*/ 2147483647 h 878"/>
                  <a:gd name="T98" fmla="*/ 2147483647 w 1135"/>
                  <a:gd name="T99" fmla="*/ 2147483647 h 878"/>
                  <a:gd name="T100" fmla="*/ 2147483647 w 1135"/>
                  <a:gd name="T101" fmla="*/ 2147483647 h 878"/>
                  <a:gd name="T102" fmla="*/ 2147483647 w 1135"/>
                  <a:gd name="T103" fmla="*/ 2147483647 h 878"/>
                  <a:gd name="T104" fmla="*/ 2147483647 w 1135"/>
                  <a:gd name="T105" fmla="*/ 2147483647 h 878"/>
                  <a:gd name="T106" fmla="*/ 2147483647 w 1135"/>
                  <a:gd name="T107" fmla="*/ 2147483647 h 878"/>
                  <a:gd name="T108" fmla="*/ 2147483647 w 1135"/>
                  <a:gd name="T109" fmla="*/ 2147483647 h 878"/>
                  <a:gd name="T110" fmla="*/ 2147483647 w 1135"/>
                  <a:gd name="T111" fmla="*/ 0 h 8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35"/>
                  <a:gd name="T169" fmla="*/ 0 h 878"/>
                  <a:gd name="T170" fmla="*/ 1135 w 1135"/>
                  <a:gd name="T171" fmla="*/ 878 h 8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35" h="878">
                    <a:moveTo>
                      <a:pt x="141" y="0"/>
                    </a:moveTo>
                    <a:lnTo>
                      <a:pt x="143" y="0"/>
                    </a:lnTo>
                    <a:lnTo>
                      <a:pt x="150" y="2"/>
                    </a:lnTo>
                    <a:lnTo>
                      <a:pt x="156" y="4"/>
                    </a:lnTo>
                    <a:lnTo>
                      <a:pt x="163" y="5"/>
                    </a:lnTo>
                    <a:lnTo>
                      <a:pt x="171" y="7"/>
                    </a:lnTo>
                    <a:lnTo>
                      <a:pt x="181" y="9"/>
                    </a:lnTo>
                    <a:lnTo>
                      <a:pt x="186" y="11"/>
                    </a:lnTo>
                    <a:lnTo>
                      <a:pt x="192" y="13"/>
                    </a:lnTo>
                    <a:lnTo>
                      <a:pt x="198" y="15"/>
                    </a:lnTo>
                    <a:lnTo>
                      <a:pt x="203" y="17"/>
                    </a:lnTo>
                    <a:lnTo>
                      <a:pt x="209" y="17"/>
                    </a:lnTo>
                    <a:lnTo>
                      <a:pt x="217" y="19"/>
                    </a:lnTo>
                    <a:lnTo>
                      <a:pt x="224" y="21"/>
                    </a:lnTo>
                    <a:lnTo>
                      <a:pt x="232" y="23"/>
                    </a:lnTo>
                    <a:lnTo>
                      <a:pt x="238" y="24"/>
                    </a:lnTo>
                    <a:lnTo>
                      <a:pt x="245" y="26"/>
                    </a:lnTo>
                    <a:lnTo>
                      <a:pt x="251" y="26"/>
                    </a:lnTo>
                    <a:lnTo>
                      <a:pt x="260" y="30"/>
                    </a:lnTo>
                    <a:lnTo>
                      <a:pt x="268" y="32"/>
                    </a:lnTo>
                    <a:lnTo>
                      <a:pt x="278" y="34"/>
                    </a:lnTo>
                    <a:lnTo>
                      <a:pt x="285" y="36"/>
                    </a:lnTo>
                    <a:lnTo>
                      <a:pt x="295" y="40"/>
                    </a:lnTo>
                    <a:lnTo>
                      <a:pt x="302" y="40"/>
                    </a:lnTo>
                    <a:lnTo>
                      <a:pt x="312" y="42"/>
                    </a:lnTo>
                    <a:lnTo>
                      <a:pt x="319" y="43"/>
                    </a:lnTo>
                    <a:lnTo>
                      <a:pt x="331" y="47"/>
                    </a:lnTo>
                    <a:lnTo>
                      <a:pt x="338" y="49"/>
                    </a:lnTo>
                    <a:lnTo>
                      <a:pt x="350" y="51"/>
                    </a:lnTo>
                    <a:lnTo>
                      <a:pt x="359" y="53"/>
                    </a:lnTo>
                    <a:lnTo>
                      <a:pt x="369" y="55"/>
                    </a:lnTo>
                    <a:lnTo>
                      <a:pt x="378" y="57"/>
                    </a:lnTo>
                    <a:lnTo>
                      <a:pt x="390" y="59"/>
                    </a:lnTo>
                    <a:lnTo>
                      <a:pt x="399" y="61"/>
                    </a:lnTo>
                    <a:lnTo>
                      <a:pt x="411" y="64"/>
                    </a:lnTo>
                    <a:lnTo>
                      <a:pt x="420" y="66"/>
                    </a:lnTo>
                    <a:lnTo>
                      <a:pt x="432" y="68"/>
                    </a:lnTo>
                    <a:lnTo>
                      <a:pt x="443" y="70"/>
                    </a:lnTo>
                    <a:lnTo>
                      <a:pt x="455" y="72"/>
                    </a:lnTo>
                    <a:lnTo>
                      <a:pt x="464" y="74"/>
                    </a:lnTo>
                    <a:lnTo>
                      <a:pt x="475" y="76"/>
                    </a:lnTo>
                    <a:lnTo>
                      <a:pt x="487" y="78"/>
                    </a:lnTo>
                    <a:lnTo>
                      <a:pt x="498" y="80"/>
                    </a:lnTo>
                    <a:lnTo>
                      <a:pt x="510" y="81"/>
                    </a:lnTo>
                    <a:lnTo>
                      <a:pt x="521" y="83"/>
                    </a:lnTo>
                    <a:lnTo>
                      <a:pt x="532" y="85"/>
                    </a:lnTo>
                    <a:lnTo>
                      <a:pt x="544" y="89"/>
                    </a:lnTo>
                    <a:lnTo>
                      <a:pt x="555" y="89"/>
                    </a:lnTo>
                    <a:lnTo>
                      <a:pt x="567" y="91"/>
                    </a:lnTo>
                    <a:lnTo>
                      <a:pt x="578" y="93"/>
                    </a:lnTo>
                    <a:lnTo>
                      <a:pt x="591" y="95"/>
                    </a:lnTo>
                    <a:lnTo>
                      <a:pt x="603" y="97"/>
                    </a:lnTo>
                    <a:lnTo>
                      <a:pt x="614" y="99"/>
                    </a:lnTo>
                    <a:lnTo>
                      <a:pt x="626" y="100"/>
                    </a:lnTo>
                    <a:lnTo>
                      <a:pt x="639" y="102"/>
                    </a:lnTo>
                    <a:lnTo>
                      <a:pt x="650" y="102"/>
                    </a:lnTo>
                    <a:lnTo>
                      <a:pt x="662" y="104"/>
                    </a:lnTo>
                    <a:lnTo>
                      <a:pt x="673" y="104"/>
                    </a:lnTo>
                    <a:lnTo>
                      <a:pt x="685" y="106"/>
                    </a:lnTo>
                    <a:lnTo>
                      <a:pt x="696" y="106"/>
                    </a:lnTo>
                    <a:lnTo>
                      <a:pt x="707" y="108"/>
                    </a:lnTo>
                    <a:lnTo>
                      <a:pt x="719" y="108"/>
                    </a:lnTo>
                    <a:lnTo>
                      <a:pt x="730" y="110"/>
                    </a:lnTo>
                    <a:lnTo>
                      <a:pt x="742" y="110"/>
                    </a:lnTo>
                    <a:lnTo>
                      <a:pt x="753" y="112"/>
                    </a:lnTo>
                    <a:lnTo>
                      <a:pt x="765" y="112"/>
                    </a:lnTo>
                    <a:lnTo>
                      <a:pt x="776" y="114"/>
                    </a:lnTo>
                    <a:lnTo>
                      <a:pt x="785" y="114"/>
                    </a:lnTo>
                    <a:lnTo>
                      <a:pt x="797" y="116"/>
                    </a:lnTo>
                    <a:lnTo>
                      <a:pt x="808" y="116"/>
                    </a:lnTo>
                    <a:lnTo>
                      <a:pt x="820" y="118"/>
                    </a:lnTo>
                    <a:lnTo>
                      <a:pt x="831" y="118"/>
                    </a:lnTo>
                    <a:lnTo>
                      <a:pt x="841" y="118"/>
                    </a:lnTo>
                    <a:lnTo>
                      <a:pt x="852" y="118"/>
                    </a:lnTo>
                    <a:lnTo>
                      <a:pt x="862" y="120"/>
                    </a:lnTo>
                    <a:lnTo>
                      <a:pt x="873" y="120"/>
                    </a:lnTo>
                    <a:lnTo>
                      <a:pt x="882" y="120"/>
                    </a:lnTo>
                    <a:lnTo>
                      <a:pt x="894" y="120"/>
                    </a:lnTo>
                    <a:lnTo>
                      <a:pt x="903" y="121"/>
                    </a:lnTo>
                    <a:lnTo>
                      <a:pt x="913" y="121"/>
                    </a:lnTo>
                    <a:lnTo>
                      <a:pt x="922" y="121"/>
                    </a:lnTo>
                    <a:lnTo>
                      <a:pt x="932" y="121"/>
                    </a:lnTo>
                    <a:lnTo>
                      <a:pt x="941" y="121"/>
                    </a:lnTo>
                    <a:lnTo>
                      <a:pt x="951" y="121"/>
                    </a:lnTo>
                    <a:lnTo>
                      <a:pt x="960" y="123"/>
                    </a:lnTo>
                    <a:lnTo>
                      <a:pt x="970" y="123"/>
                    </a:lnTo>
                    <a:lnTo>
                      <a:pt x="979" y="123"/>
                    </a:lnTo>
                    <a:lnTo>
                      <a:pt x="987" y="123"/>
                    </a:lnTo>
                    <a:lnTo>
                      <a:pt x="995" y="123"/>
                    </a:lnTo>
                    <a:lnTo>
                      <a:pt x="1002" y="123"/>
                    </a:lnTo>
                    <a:lnTo>
                      <a:pt x="1012" y="123"/>
                    </a:lnTo>
                    <a:lnTo>
                      <a:pt x="1019" y="123"/>
                    </a:lnTo>
                    <a:lnTo>
                      <a:pt x="1027" y="123"/>
                    </a:lnTo>
                    <a:lnTo>
                      <a:pt x="1035" y="123"/>
                    </a:lnTo>
                    <a:lnTo>
                      <a:pt x="1042" y="123"/>
                    </a:lnTo>
                    <a:lnTo>
                      <a:pt x="1048" y="123"/>
                    </a:lnTo>
                    <a:lnTo>
                      <a:pt x="1056" y="123"/>
                    </a:lnTo>
                    <a:lnTo>
                      <a:pt x="1061" y="123"/>
                    </a:lnTo>
                    <a:lnTo>
                      <a:pt x="1069" y="123"/>
                    </a:lnTo>
                    <a:lnTo>
                      <a:pt x="1075" y="123"/>
                    </a:lnTo>
                    <a:lnTo>
                      <a:pt x="1080" y="123"/>
                    </a:lnTo>
                    <a:lnTo>
                      <a:pt x="1086" y="123"/>
                    </a:lnTo>
                    <a:lnTo>
                      <a:pt x="1092" y="123"/>
                    </a:lnTo>
                    <a:lnTo>
                      <a:pt x="1099" y="123"/>
                    </a:lnTo>
                    <a:lnTo>
                      <a:pt x="1109" y="123"/>
                    </a:lnTo>
                    <a:lnTo>
                      <a:pt x="1116" y="123"/>
                    </a:lnTo>
                    <a:lnTo>
                      <a:pt x="1122" y="123"/>
                    </a:lnTo>
                    <a:lnTo>
                      <a:pt x="1128" y="123"/>
                    </a:lnTo>
                    <a:lnTo>
                      <a:pt x="1132" y="123"/>
                    </a:lnTo>
                    <a:lnTo>
                      <a:pt x="1134" y="123"/>
                    </a:lnTo>
                    <a:lnTo>
                      <a:pt x="1135" y="123"/>
                    </a:lnTo>
                    <a:lnTo>
                      <a:pt x="1012" y="844"/>
                    </a:lnTo>
                    <a:lnTo>
                      <a:pt x="1010" y="844"/>
                    </a:lnTo>
                    <a:lnTo>
                      <a:pt x="1008" y="844"/>
                    </a:lnTo>
                    <a:lnTo>
                      <a:pt x="1004" y="844"/>
                    </a:lnTo>
                    <a:lnTo>
                      <a:pt x="998" y="846"/>
                    </a:lnTo>
                    <a:lnTo>
                      <a:pt x="993" y="846"/>
                    </a:lnTo>
                    <a:lnTo>
                      <a:pt x="985" y="848"/>
                    </a:lnTo>
                    <a:lnTo>
                      <a:pt x="976" y="850"/>
                    </a:lnTo>
                    <a:lnTo>
                      <a:pt x="966" y="852"/>
                    </a:lnTo>
                    <a:lnTo>
                      <a:pt x="959" y="852"/>
                    </a:lnTo>
                    <a:lnTo>
                      <a:pt x="953" y="854"/>
                    </a:lnTo>
                    <a:lnTo>
                      <a:pt x="947" y="854"/>
                    </a:lnTo>
                    <a:lnTo>
                      <a:pt x="941" y="855"/>
                    </a:lnTo>
                    <a:lnTo>
                      <a:pt x="934" y="855"/>
                    </a:lnTo>
                    <a:lnTo>
                      <a:pt x="926" y="857"/>
                    </a:lnTo>
                    <a:lnTo>
                      <a:pt x="920" y="857"/>
                    </a:lnTo>
                    <a:lnTo>
                      <a:pt x="913" y="859"/>
                    </a:lnTo>
                    <a:lnTo>
                      <a:pt x="905" y="859"/>
                    </a:lnTo>
                    <a:lnTo>
                      <a:pt x="898" y="861"/>
                    </a:lnTo>
                    <a:lnTo>
                      <a:pt x="890" y="861"/>
                    </a:lnTo>
                    <a:lnTo>
                      <a:pt x="882" y="863"/>
                    </a:lnTo>
                    <a:lnTo>
                      <a:pt x="873" y="865"/>
                    </a:lnTo>
                    <a:lnTo>
                      <a:pt x="865" y="865"/>
                    </a:lnTo>
                    <a:lnTo>
                      <a:pt x="856" y="867"/>
                    </a:lnTo>
                    <a:lnTo>
                      <a:pt x="848" y="869"/>
                    </a:lnTo>
                    <a:lnTo>
                      <a:pt x="837" y="869"/>
                    </a:lnTo>
                    <a:lnTo>
                      <a:pt x="827" y="869"/>
                    </a:lnTo>
                    <a:lnTo>
                      <a:pt x="818" y="871"/>
                    </a:lnTo>
                    <a:lnTo>
                      <a:pt x="808" y="871"/>
                    </a:lnTo>
                    <a:lnTo>
                      <a:pt x="799" y="871"/>
                    </a:lnTo>
                    <a:lnTo>
                      <a:pt x="789" y="873"/>
                    </a:lnTo>
                    <a:lnTo>
                      <a:pt x="778" y="873"/>
                    </a:lnTo>
                    <a:lnTo>
                      <a:pt x="768" y="874"/>
                    </a:lnTo>
                    <a:lnTo>
                      <a:pt x="757" y="874"/>
                    </a:lnTo>
                    <a:lnTo>
                      <a:pt x="747" y="876"/>
                    </a:lnTo>
                    <a:lnTo>
                      <a:pt x="736" y="876"/>
                    </a:lnTo>
                    <a:lnTo>
                      <a:pt x="726" y="876"/>
                    </a:lnTo>
                    <a:lnTo>
                      <a:pt x="715" y="876"/>
                    </a:lnTo>
                    <a:lnTo>
                      <a:pt x="704" y="878"/>
                    </a:lnTo>
                    <a:lnTo>
                      <a:pt x="692" y="878"/>
                    </a:lnTo>
                    <a:lnTo>
                      <a:pt x="683" y="878"/>
                    </a:lnTo>
                    <a:lnTo>
                      <a:pt x="669" y="878"/>
                    </a:lnTo>
                    <a:lnTo>
                      <a:pt x="658" y="878"/>
                    </a:lnTo>
                    <a:lnTo>
                      <a:pt x="647" y="878"/>
                    </a:lnTo>
                    <a:lnTo>
                      <a:pt x="635" y="878"/>
                    </a:lnTo>
                    <a:lnTo>
                      <a:pt x="624" y="878"/>
                    </a:lnTo>
                    <a:lnTo>
                      <a:pt x="612" y="878"/>
                    </a:lnTo>
                    <a:lnTo>
                      <a:pt x="601" y="878"/>
                    </a:lnTo>
                    <a:lnTo>
                      <a:pt x="590" y="878"/>
                    </a:lnTo>
                    <a:lnTo>
                      <a:pt x="576" y="878"/>
                    </a:lnTo>
                    <a:lnTo>
                      <a:pt x="565" y="876"/>
                    </a:lnTo>
                    <a:lnTo>
                      <a:pt x="553" y="876"/>
                    </a:lnTo>
                    <a:lnTo>
                      <a:pt x="542" y="876"/>
                    </a:lnTo>
                    <a:lnTo>
                      <a:pt x="529" y="874"/>
                    </a:lnTo>
                    <a:lnTo>
                      <a:pt x="517" y="874"/>
                    </a:lnTo>
                    <a:lnTo>
                      <a:pt x="506" y="873"/>
                    </a:lnTo>
                    <a:lnTo>
                      <a:pt x="494" y="873"/>
                    </a:lnTo>
                    <a:lnTo>
                      <a:pt x="483" y="871"/>
                    </a:lnTo>
                    <a:lnTo>
                      <a:pt x="470" y="869"/>
                    </a:lnTo>
                    <a:lnTo>
                      <a:pt x="458" y="867"/>
                    </a:lnTo>
                    <a:lnTo>
                      <a:pt x="447" y="865"/>
                    </a:lnTo>
                    <a:lnTo>
                      <a:pt x="434" y="863"/>
                    </a:lnTo>
                    <a:lnTo>
                      <a:pt x="422" y="861"/>
                    </a:lnTo>
                    <a:lnTo>
                      <a:pt x="411" y="859"/>
                    </a:lnTo>
                    <a:lnTo>
                      <a:pt x="399" y="857"/>
                    </a:lnTo>
                    <a:lnTo>
                      <a:pt x="388" y="855"/>
                    </a:lnTo>
                    <a:lnTo>
                      <a:pt x="377" y="854"/>
                    </a:lnTo>
                    <a:lnTo>
                      <a:pt x="365" y="850"/>
                    </a:lnTo>
                    <a:lnTo>
                      <a:pt x="354" y="848"/>
                    </a:lnTo>
                    <a:lnTo>
                      <a:pt x="342" y="846"/>
                    </a:lnTo>
                    <a:lnTo>
                      <a:pt x="331" y="844"/>
                    </a:lnTo>
                    <a:lnTo>
                      <a:pt x="321" y="840"/>
                    </a:lnTo>
                    <a:lnTo>
                      <a:pt x="310" y="838"/>
                    </a:lnTo>
                    <a:lnTo>
                      <a:pt x="299" y="836"/>
                    </a:lnTo>
                    <a:lnTo>
                      <a:pt x="287" y="833"/>
                    </a:lnTo>
                    <a:lnTo>
                      <a:pt x="278" y="831"/>
                    </a:lnTo>
                    <a:lnTo>
                      <a:pt x="266" y="827"/>
                    </a:lnTo>
                    <a:lnTo>
                      <a:pt x="257" y="825"/>
                    </a:lnTo>
                    <a:lnTo>
                      <a:pt x="247" y="821"/>
                    </a:lnTo>
                    <a:lnTo>
                      <a:pt x="236" y="819"/>
                    </a:lnTo>
                    <a:lnTo>
                      <a:pt x="226" y="816"/>
                    </a:lnTo>
                    <a:lnTo>
                      <a:pt x="217" y="814"/>
                    </a:lnTo>
                    <a:lnTo>
                      <a:pt x="207" y="810"/>
                    </a:lnTo>
                    <a:lnTo>
                      <a:pt x="196" y="808"/>
                    </a:lnTo>
                    <a:lnTo>
                      <a:pt x="188" y="804"/>
                    </a:lnTo>
                    <a:lnTo>
                      <a:pt x="179" y="802"/>
                    </a:lnTo>
                    <a:lnTo>
                      <a:pt x="169" y="798"/>
                    </a:lnTo>
                    <a:lnTo>
                      <a:pt x="160" y="796"/>
                    </a:lnTo>
                    <a:lnTo>
                      <a:pt x="152" y="793"/>
                    </a:lnTo>
                    <a:lnTo>
                      <a:pt x="143" y="789"/>
                    </a:lnTo>
                    <a:lnTo>
                      <a:pt x="133" y="787"/>
                    </a:lnTo>
                    <a:lnTo>
                      <a:pt x="125" y="785"/>
                    </a:lnTo>
                    <a:lnTo>
                      <a:pt x="118" y="781"/>
                    </a:lnTo>
                    <a:lnTo>
                      <a:pt x="110" y="779"/>
                    </a:lnTo>
                    <a:lnTo>
                      <a:pt x="103" y="776"/>
                    </a:lnTo>
                    <a:lnTo>
                      <a:pt x="95" y="772"/>
                    </a:lnTo>
                    <a:lnTo>
                      <a:pt x="87" y="770"/>
                    </a:lnTo>
                    <a:lnTo>
                      <a:pt x="82" y="768"/>
                    </a:lnTo>
                    <a:lnTo>
                      <a:pt x="74" y="766"/>
                    </a:lnTo>
                    <a:lnTo>
                      <a:pt x="68" y="762"/>
                    </a:lnTo>
                    <a:lnTo>
                      <a:pt x="63" y="760"/>
                    </a:lnTo>
                    <a:lnTo>
                      <a:pt x="57" y="758"/>
                    </a:lnTo>
                    <a:lnTo>
                      <a:pt x="51" y="755"/>
                    </a:lnTo>
                    <a:lnTo>
                      <a:pt x="46" y="753"/>
                    </a:lnTo>
                    <a:lnTo>
                      <a:pt x="42" y="753"/>
                    </a:lnTo>
                    <a:lnTo>
                      <a:pt x="30" y="749"/>
                    </a:lnTo>
                    <a:lnTo>
                      <a:pt x="23" y="745"/>
                    </a:lnTo>
                    <a:lnTo>
                      <a:pt x="15" y="743"/>
                    </a:lnTo>
                    <a:lnTo>
                      <a:pt x="9" y="739"/>
                    </a:lnTo>
                    <a:lnTo>
                      <a:pt x="2" y="736"/>
                    </a:lnTo>
                    <a:lnTo>
                      <a:pt x="0" y="73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AFF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0" name="Freeform 26"/>
              <p:cNvSpPr>
                <a:spLocks/>
              </p:cNvSpPr>
              <p:nvPr/>
            </p:nvSpPr>
            <p:spPr bwMode="auto">
              <a:xfrm>
                <a:off x="1797051" y="3675063"/>
                <a:ext cx="822325" cy="160338"/>
              </a:xfrm>
              <a:custGeom>
                <a:avLst/>
                <a:gdLst>
                  <a:gd name="T0" fmla="*/ 2147483647 w 1037"/>
                  <a:gd name="T1" fmla="*/ 2147483647 h 202"/>
                  <a:gd name="T2" fmla="*/ 2147483647 w 1037"/>
                  <a:gd name="T3" fmla="*/ 2147483647 h 202"/>
                  <a:gd name="T4" fmla="*/ 2147483647 w 1037"/>
                  <a:gd name="T5" fmla="*/ 2147483647 h 202"/>
                  <a:gd name="T6" fmla="*/ 2147483647 w 1037"/>
                  <a:gd name="T7" fmla="*/ 2147483647 h 202"/>
                  <a:gd name="T8" fmla="*/ 2147483647 w 1037"/>
                  <a:gd name="T9" fmla="*/ 2147483647 h 202"/>
                  <a:gd name="T10" fmla="*/ 2147483647 w 1037"/>
                  <a:gd name="T11" fmla="*/ 2147483647 h 202"/>
                  <a:gd name="T12" fmla="*/ 2147483647 w 1037"/>
                  <a:gd name="T13" fmla="*/ 2147483647 h 202"/>
                  <a:gd name="T14" fmla="*/ 2147483647 w 1037"/>
                  <a:gd name="T15" fmla="*/ 2147483647 h 202"/>
                  <a:gd name="T16" fmla="*/ 2147483647 w 1037"/>
                  <a:gd name="T17" fmla="*/ 2147483647 h 202"/>
                  <a:gd name="T18" fmla="*/ 2147483647 w 1037"/>
                  <a:gd name="T19" fmla="*/ 2147483647 h 202"/>
                  <a:gd name="T20" fmla="*/ 2147483647 w 1037"/>
                  <a:gd name="T21" fmla="*/ 2000386602 h 202"/>
                  <a:gd name="T22" fmla="*/ 2147483647 w 1037"/>
                  <a:gd name="T23" fmla="*/ 1000508421 h 202"/>
                  <a:gd name="T24" fmla="*/ 2147483647 w 1037"/>
                  <a:gd name="T25" fmla="*/ 1000508421 h 202"/>
                  <a:gd name="T26" fmla="*/ 2147483647 w 1037"/>
                  <a:gd name="T27" fmla="*/ 0 h 202"/>
                  <a:gd name="T28" fmla="*/ 2147483647 w 1037"/>
                  <a:gd name="T29" fmla="*/ 1000508421 h 202"/>
                  <a:gd name="T30" fmla="*/ 2147483647 w 1037"/>
                  <a:gd name="T31" fmla="*/ 2000386602 h 202"/>
                  <a:gd name="T32" fmla="*/ 2147483647 w 1037"/>
                  <a:gd name="T33" fmla="*/ 2147483647 h 202"/>
                  <a:gd name="T34" fmla="*/ 2147483647 w 1037"/>
                  <a:gd name="T35" fmla="*/ 2147483647 h 202"/>
                  <a:gd name="T36" fmla="*/ 2147483647 w 1037"/>
                  <a:gd name="T37" fmla="*/ 2147483647 h 202"/>
                  <a:gd name="T38" fmla="*/ 2147483647 w 1037"/>
                  <a:gd name="T39" fmla="*/ 2147483647 h 202"/>
                  <a:gd name="T40" fmla="*/ 2147483647 w 1037"/>
                  <a:gd name="T41" fmla="*/ 2147483647 h 202"/>
                  <a:gd name="T42" fmla="*/ 2147483647 w 1037"/>
                  <a:gd name="T43" fmla="*/ 2147483647 h 202"/>
                  <a:gd name="T44" fmla="*/ 2147483647 w 1037"/>
                  <a:gd name="T45" fmla="*/ 2147483647 h 202"/>
                  <a:gd name="T46" fmla="*/ 2147483647 w 1037"/>
                  <a:gd name="T47" fmla="*/ 2147483647 h 202"/>
                  <a:gd name="T48" fmla="*/ 2147483647 w 1037"/>
                  <a:gd name="T49" fmla="*/ 2147483647 h 202"/>
                  <a:gd name="T50" fmla="*/ 2147483647 w 1037"/>
                  <a:gd name="T51" fmla="*/ 2147483647 h 202"/>
                  <a:gd name="T52" fmla="*/ 2147483647 w 1037"/>
                  <a:gd name="T53" fmla="*/ 2147483647 h 202"/>
                  <a:gd name="T54" fmla="*/ 2147483647 w 1037"/>
                  <a:gd name="T55" fmla="*/ 2147483647 h 202"/>
                  <a:gd name="T56" fmla="*/ 2147483647 w 1037"/>
                  <a:gd name="T57" fmla="*/ 2147483647 h 202"/>
                  <a:gd name="T58" fmla="*/ 2147483647 w 1037"/>
                  <a:gd name="T59" fmla="*/ 2147483647 h 202"/>
                  <a:gd name="T60" fmla="*/ 2147483647 w 1037"/>
                  <a:gd name="T61" fmla="*/ 2147483647 h 202"/>
                  <a:gd name="T62" fmla="*/ 2147483647 w 1037"/>
                  <a:gd name="T63" fmla="*/ 2147483647 h 202"/>
                  <a:gd name="T64" fmla="*/ 2147483647 w 1037"/>
                  <a:gd name="T65" fmla="*/ 2147483647 h 202"/>
                  <a:gd name="T66" fmla="*/ 2147483647 w 1037"/>
                  <a:gd name="T67" fmla="*/ 2147483647 h 202"/>
                  <a:gd name="T68" fmla="*/ 2147483647 w 1037"/>
                  <a:gd name="T69" fmla="*/ 2147483647 h 202"/>
                  <a:gd name="T70" fmla="*/ 2147483647 w 1037"/>
                  <a:gd name="T71" fmla="*/ 2147483647 h 202"/>
                  <a:gd name="T72" fmla="*/ 2147483647 w 1037"/>
                  <a:gd name="T73" fmla="*/ 2147483647 h 202"/>
                  <a:gd name="T74" fmla="*/ 2147483647 w 1037"/>
                  <a:gd name="T75" fmla="*/ 2147483647 h 202"/>
                  <a:gd name="T76" fmla="*/ 2147483647 w 1037"/>
                  <a:gd name="T77" fmla="*/ 2147483647 h 202"/>
                  <a:gd name="T78" fmla="*/ 2147483647 w 1037"/>
                  <a:gd name="T79" fmla="*/ 2147483647 h 202"/>
                  <a:gd name="T80" fmla="*/ 2147483647 w 1037"/>
                  <a:gd name="T81" fmla="*/ 2147483647 h 202"/>
                  <a:gd name="T82" fmla="*/ 2147483647 w 1037"/>
                  <a:gd name="T83" fmla="*/ 2147483647 h 202"/>
                  <a:gd name="T84" fmla="*/ 2147483647 w 1037"/>
                  <a:gd name="T85" fmla="*/ 2147483647 h 202"/>
                  <a:gd name="T86" fmla="*/ 2147483647 w 1037"/>
                  <a:gd name="T87" fmla="*/ 2147483647 h 202"/>
                  <a:gd name="T88" fmla="*/ 2147483647 w 1037"/>
                  <a:gd name="T89" fmla="*/ 2147483647 h 202"/>
                  <a:gd name="T90" fmla="*/ 2147483647 w 1037"/>
                  <a:gd name="T91" fmla="*/ 2147483647 h 202"/>
                  <a:gd name="T92" fmla="*/ 2147483647 w 1037"/>
                  <a:gd name="T93" fmla="*/ 2147483647 h 202"/>
                  <a:gd name="T94" fmla="*/ 2147483647 w 1037"/>
                  <a:gd name="T95" fmla="*/ 2147483647 h 202"/>
                  <a:gd name="T96" fmla="*/ 2147483647 w 1037"/>
                  <a:gd name="T97" fmla="*/ 2147483647 h 202"/>
                  <a:gd name="T98" fmla="*/ 2147483647 w 1037"/>
                  <a:gd name="T99" fmla="*/ 2147483647 h 202"/>
                  <a:gd name="T100" fmla="*/ 2147483647 w 1037"/>
                  <a:gd name="T101" fmla="*/ 2147483647 h 202"/>
                  <a:gd name="T102" fmla="*/ 2147483647 w 1037"/>
                  <a:gd name="T103" fmla="*/ 2147483647 h 202"/>
                  <a:gd name="T104" fmla="*/ 2147483647 w 1037"/>
                  <a:gd name="T105" fmla="*/ 2147483647 h 202"/>
                  <a:gd name="T106" fmla="*/ 0 w 1037"/>
                  <a:gd name="T107" fmla="*/ 2147483647 h 2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37"/>
                  <a:gd name="T163" fmla="*/ 0 h 202"/>
                  <a:gd name="T164" fmla="*/ 1037 w 1037"/>
                  <a:gd name="T165" fmla="*/ 202 h 20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37" h="202">
                    <a:moveTo>
                      <a:pt x="0" y="86"/>
                    </a:moveTo>
                    <a:lnTo>
                      <a:pt x="2" y="86"/>
                    </a:lnTo>
                    <a:lnTo>
                      <a:pt x="6" y="84"/>
                    </a:lnTo>
                    <a:lnTo>
                      <a:pt x="11" y="80"/>
                    </a:lnTo>
                    <a:lnTo>
                      <a:pt x="19" y="76"/>
                    </a:lnTo>
                    <a:lnTo>
                      <a:pt x="25" y="74"/>
                    </a:lnTo>
                    <a:lnTo>
                      <a:pt x="31" y="72"/>
                    </a:lnTo>
                    <a:lnTo>
                      <a:pt x="36" y="68"/>
                    </a:lnTo>
                    <a:lnTo>
                      <a:pt x="44" y="67"/>
                    </a:lnTo>
                    <a:lnTo>
                      <a:pt x="50" y="65"/>
                    </a:lnTo>
                    <a:lnTo>
                      <a:pt x="57" y="61"/>
                    </a:lnTo>
                    <a:lnTo>
                      <a:pt x="65" y="59"/>
                    </a:lnTo>
                    <a:lnTo>
                      <a:pt x="74" y="57"/>
                    </a:lnTo>
                    <a:lnTo>
                      <a:pt x="84" y="53"/>
                    </a:lnTo>
                    <a:lnTo>
                      <a:pt x="93" y="49"/>
                    </a:lnTo>
                    <a:lnTo>
                      <a:pt x="103" y="46"/>
                    </a:lnTo>
                    <a:lnTo>
                      <a:pt x="112" y="44"/>
                    </a:lnTo>
                    <a:lnTo>
                      <a:pt x="118" y="42"/>
                    </a:lnTo>
                    <a:lnTo>
                      <a:pt x="124" y="40"/>
                    </a:lnTo>
                    <a:lnTo>
                      <a:pt x="129" y="38"/>
                    </a:lnTo>
                    <a:lnTo>
                      <a:pt x="135" y="38"/>
                    </a:lnTo>
                    <a:lnTo>
                      <a:pt x="141" y="36"/>
                    </a:lnTo>
                    <a:lnTo>
                      <a:pt x="147" y="34"/>
                    </a:lnTo>
                    <a:lnTo>
                      <a:pt x="152" y="32"/>
                    </a:lnTo>
                    <a:lnTo>
                      <a:pt x="158" y="32"/>
                    </a:lnTo>
                    <a:lnTo>
                      <a:pt x="164" y="30"/>
                    </a:lnTo>
                    <a:lnTo>
                      <a:pt x="169" y="29"/>
                    </a:lnTo>
                    <a:lnTo>
                      <a:pt x="175" y="27"/>
                    </a:lnTo>
                    <a:lnTo>
                      <a:pt x="183" y="27"/>
                    </a:lnTo>
                    <a:lnTo>
                      <a:pt x="188" y="25"/>
                    </a:lnTo>
                    <a:lnTo>
                      <a:pt x="194" y="23"/>
                    </a:lnTo>
                    <a:lnTo>
                      <a:pt x="202" y="21"/>
                    </a:lnTo>
                    <a:lnTo>
                      <a:pt x="207" y="21"/>
                    </a:lnTo>
                    <a:lnTo>
                      <a:pt x="213" y="19"/>
                    </a:lnTo>
                    <a:lnTo>
                      <a:pt x="221" y="17"/>
                    </a:lnTo>
                    <a:lnTo>
                      <a:pt x="226" y="17"/>
                    </a:lnTo>
                    <a:lnTo>
                      <a:pt x="234" y="15"/>
                    </a:lnTo>
                    <a:lnTo>
                      <a:pt x="242" y="15"/>
                    </a:lnTo>
                    <a:lnTo>
                      <a:pt x="249" y="13"/>
                    </a:lnTo>
                    <a:lnTo>
                      <a:pt x="255" y="13"/>
                    </a:lnTo>
                    <a:lnTo>
                      <a:pt x="263" y="13"/>
                    </a:lnTo>
                    <a:lnTo>
                      <a:pt x="268" y="11"/>
                    </a:lnTo>
                    <a:lnTo>
                      <a:pt x="276" y="10"/>
                    </a:lnTo>
                    <a:lnTo>
                      <a:pt x="283" y="10"/>
                    </a:lnTo>
                    <a:lnTo>
                      <a:pt x="291" y="10"/>
                    </a:lnTo>
                    <a:lnTo>
                      <a:pt x="299" y="8"/>
                    </a:lnTo>
                    <a:lnTo>
                      <a:pt x="306" y="8"/>
                    </a:lnTo>
                    <a:lnTo>
                      <a:pt x="314" y="6"/>
                    </a:lnTo>
                    <a:lnTo>
                      <a:pt x="322" y="6"/>
                    </a:lnTo>
                    <a:lnTo>
                      <a:pt x="329" y="6"/>
                    </a:lnTo>
                    <a:lnTo>
                      <a:pt x="339" y="6"/>
                    </a:lnTo>
                    <a:lnTo>
                      <a:pt x="346" y="4"/>
                    </a:lnTo>
                    <a:lnTo>
                      <a:pt x="356" y="4"/>
                    </a:lnTo>
                    <a:lnTo>
                      <a:pt x="363" y="4"/>
                    </a:lnTo>
                    <a:lnTo>
                      <a:pt x="373" y="4"/>
                    </a:lnTo>
                    <a:lnTo>
                      <a:pt x="380" y="4"/>
                    </a:lnTo>
                    <a:lnTo>
                      <a:pt x="390" y="4"/>
                    </a:lnTo>
                    <a:lnTo>
                      <a:pt x="400" y="2"/>
                    </a:lnTo>
                    <a:lnTo>
                      <a:pt x="407" y="2"/>
                    </a:lnTo>
                    <a:lnTo>
                      <a:pt x="417" y="2"/>
                    </a:lnTo>
                    <a:lnTo>
                      <a:pt x="426" y="2"/>
                    </a:lnTo>
                    <a:lnTo>
                      <a:pt x="436" y="2"/>
                    </a:lnTo>
                    <a:lnTo>
                      <a:pt x="445" y="2"/>
                    </a:lnTo>
                    <a:lnTo>
                      <a:pt x="455" y="2"/>
                    </a:lnTo>
                    <a:lnTo>
                      <a:pt x="464" y="2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91" y="0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19" y="2"/>
                    </a:lnTo>
                    <a:lnTo>
                      <a:pt x="529" y="2"/>
                    </a:lnTo>
                    <a:lnTo>
                      <a:pt x="540" y="2"/>
                    </a:lnTo>
                    <a:lnTo>
                      <a:pt x="548" y="2"/>
                    </a:lnTo>
                    <a:lnTo>
                      <a:pt x="557" y="2"/>
                    </a:lnTo>
                    <a:lnTo>
                      <a:pt x="567" y="2"/>
                    </a:lnTo>
                    <a:lnTo>
                      <a:pt x="576" y="2"/>
                    </a:lnTo>
                    <a:lnTo>
                      <a:pt x="584" y="2"/>
                    </a:lnTo>
                    <a:lnTo>
                      <a:pt x="594" y="4"/>
                    </a:lnTo>
                    <a:lnTo>
                      <a:pt x="603" y="4"/>
                    </a:lnTo>
                    <a:lnTo>
                      <a:pt x="613" y="6"/>
                    </a:lnTo>
                    <a:lnTo>
                      <a:pt x="622" y="6"/>
                    </a:lnTo>
                    <a:lnTo>
                      <a:pt x="632" y="6"/>
                    </a:lnTo>
                    <a:lnTo>
                      <a:pt x="639" y="8"/>
                    </a:lnTo>
                    <a:lnTo>
                      <a:pt x="649" y="8"/>
                    </a:lnTo>
                    <a:lnTo>
                      <a:pt x="658" y="8"/>
                    </a:lnTo>
                    <a:lnTo>
                      <a:pt x="666" y="10"/>
                    </a:lnTo>
                    <a:lnTo>
                      <a:pt x="675" y="10"/>
                    </a:lnTo>
                    <a:lnTo>
                      <a:pt x="685" y="11"/>
                    </a:lnTo>
                    <a:lnTo>
                      <a:pt x="692" y="11"/>
                    </a:lnTo>
                    <a:lnTo>
                      <a:pt x="700" y="13"/>
                    </a:lnTo>
                    <a:lnTo>
                      <a:pt x="710" y="13"/>
                    </a:lnTo>
                    <a:lnTo>
                      <a:pt x="717" y="15"/>
                    </a:lnTo>
                    <a:lnTo>
                      <a:pt x="725" y="17"/>
                    </a:lnTo>
                    <a:lnTo>
                      <a:pt x="732" y="19"/>
                    </a:lnTo>
                    <a:lnTo>
                      <a:pt x="740" y="19"/>
                    </a:lnTo>
                    <a:lnTo>
                      <a:pt x="749" y="23"/>
                    </a:lnTo>
                    <a:lnTo>
                      <a:pt x="755" y="23"/>
                    </a:lnTo>
                    <a:lnTo>
                      <a:pt x="763" y="25"/>
                    </a:lnTo>
                    <a:lnTo>
                      <a:pt x="770" y="27"/>
                    </a:lnTo>
                    <a:lnTo>
                      <a:pt x="778" y="29"/>
                    </a:lnTo>
                    <a:lnTo>
                      <a:pt x="784" y="30"/>
                    </a:lnTo>
                    <a:lnTo>
                      <a:pt x="791" y="32"/>
                    </a:lnTo>
                    <a:lnTo>
                      <a:pt x="797" y="34"/>
                    </a:lnTo>
                    <a:lnTo>
                      <a:pt x="805" y="36"/>
                    </a:lnTo>
                    <a:lnTo>
                      <a:pt x="810" y="38"/>
                    </a:lnTo>
                    <a:lnTo>
                      <a:pt x="816" y="40"/>
                    </a:lnTo>
                    <a:lnTo>
                      <a:pt x="822" y="42"/>
                    </a:lnTo>
                    <a:lnTo>
                      <a:pt x="829" y="44"/>
                    </a:lnTo>
                    <a:lnTo>
                      <a:pt x="835" y="46"/>
                    </a:lnTo>
                    <a:lnTo>
                      <a:pt x="841" y="48"/>
                    </a:lnTo>
                    <a:lnTo>
                      <a:pt x="846" y="51"/>
                    </a:lnTo>
                    <a:lnTo>
                      <a:pt x="852" y="53"/>
                    </a:lnTo>
                    <a:lnTo>
                      <a:pt x="858" y="55"/>
                    </a:lnTo>
                    <a:lnTo>
                      <a:pt x="864" y="59"/>
                    </a:lnTo>
                    <a:lnTo>
                      <a:pt x="869" y="61"/>
                    </a:lnTo>
                    <a:lnTo>
                      <a:pt x="875" y="65"/>
                    </a:lnTo>
                    <a:lnTo>
                      <a:pt x="881" y="67"/>
                    </a:lnTo>
                    <a:lnTo>
                      <a:pt x="886" y="70"/>
                    </a:lnTo>
                    <a:lnTo>
                      <a:pt x="892" y="72"/>
                    </a:lnTo>
                    <a:lnTo>
                      <a:pt x="898" y="76"/>
                    </a:lnTo>
                    <a:lnTo>
                      <a:pt x="907" y="82"/>
                    </a:lnTo>
                    <a:lnTo>
                      <a:pt x="917" y="88"/>
                    </a:lnTo>
                    <a:lnTo>
                      <a:pt x="926" y="95"/>
                    </a:lnTo>
                    <a:lnTo>
                      <a:pt x="936" y="101"/>
                    </a:lnTo>
                    <a:lnTo>
                      <a:pt x="945" y="107"/>
                    </a:lnTo>
                    <a:lnTo>
                      <a:pt x="953" y="114"/>
                    </a:lnTo>
                    <a:lnTo>
                      <a:pt x="962" y="120"/>
                    </a:lnTo>
                    <a:lnTo>
                      <a:pt x="970" y="127"/>
                    </a:lnTo>
                    <a:lnTo>
                      <a:pt x="978" y="133"/>
                    </a:lnTo>
                    <a:lnTo>
                      <a:pt x="985" y="139"/>
                    </a:lnTo>
                    <a:lnTo>
                      <a:pt x="991" y="145"/>
                    </a:lnTo>
                    <a:lnTo>
                      <a:pt x="999" y="150"/>
                    </a:lnTo>
                    <a:lnTo>
                      <a:pt x="1002" y="156"/>
                    </a:lnTo>
                    <a:lnTo>
                      <a:pt x="1008" y="162"/>
                    </a:lnTo>
                    <a:lnTo>
                      <a:pt x="1014" y="165"/>
                    </a:lnTo>
                    <a:lnTo>
                      <a:pt x="1020" y="171"/>
                    </a:lnTo>
                    <a:lnTo>
                      <a:pt x="1025" y="179"/>
                    </a:lnTo>
                    <a:lnTo>
                      <a:pt x="1033" y="184"/>
                    </a:lnTo>
                    <a:lnTo>
                      <a:pt x="1035" y="188"/>
                    </a:lnTo>
                    <a:lnTo>
                      <a:pt x="1037" y="190"/>
                    </a:lnTo>
                    <a:lnTo>
                      <a:pt x="976" y="202"/>
                    </a:lnTo>
                    <a:lnTo>
                      <a:pt x="974" y="200"/>
                    </a:lnTo>
                    <a:lnTo>
                      <a:pt x="972" y="196"/>
                    </a:lnTo>
                    <a:lnTo>
                      <a:pt x="968" y="192"/>
                    </a:lnTo>
                    <a:lnTo>
                      <a:pt x="962" y="186"/>
                    </a:lnTo>
                    <a:lnTo>
                      <a:pt x="953" y="179"/>
                    </a:lnTo>
                    <a:lnTo>
                      <a:pt x="945" y="171"/>
                    </a:lnTo>
                    <a:lnTo>
                      <a:pt x="940" y="165"/>
                    </a:lnTo>
                    <a:lnTo>
                      <a:pt x="934" y="162"/>
                    </a:lnTo>
                    <a:lnTo>
                      <a:pt x="928" y="156"/>
                    </a:lnTo>
                    <a:lnTo>
                      <a:pt x="923" y="152"/>
                    </a:lnTo>
                    <a:lnTo>
                      <a:pt x="915" y="146"/>
                    </a:lnTo>
                    <a:lnTo>
                      <a:pt x="909" y="143"/>
                    </a:lnTo>
                    <a:lnTo>
                      <a:pt x="902" y="137"/>
                    </a:lnTo>
                    <a:lnTo>
                      <a:pt x="894" y="133"/>
                    </a:lnTo>
                    <a:lnTo>
                      <a:pt x="886" y="127"/>
                    </a:lnTo>
                    <a:lnTo>
                      <a:pt x="879" y="122"/>
                    </a:lnTo>
                    <a:lnTo>
                      <a:pt x="869" y="118"/>
                    </a:lnTo>
                    <a:lnTo>
                      <a:pt x="862" y="112"/>
                    </a:lnTo>
                    <a:lnTo>
                      <a:pt x="852" y="107"/>
                    </a:lnTo>
                    <a:lnTo>
                      <a:pt x="843" y="103"/>
                    </a:lnTo>
                    <a:lnTo>
                      <a:pt x="833" y="99"/>
                    </a:lnTo>
                    <a:lnTo>
                      <a:pt x="824" y="95"/>
                    </a:lnTo>
                    <a:lnTo>
                      <a:pt x="818" y="93"/>
                    </a:lnTo>
                    <a:lnTo>
                      <a:pt x="814" y="91"/>
                    </a:lnTo>
                    <a:lnTo>
                      <a:pt x="808" y="89"/>
                    </a:lnTo>
                    <a:lnTo>
                      <a:pt x="803" y="88"/>
                    </a:lnTo>
                    <a:lnTo>
                      <a:pt x="793" y="86"/>
                    </a:lnTo>
                    <a:lnTo>
                      <a:pt x="784" y="82"/>
                    </a:lnTo>
                    <a:lnTo>
                      <a:pt x="776" y="80"/>
                    </a:lnTo>
                    <a:lnTo>
                      <a:pt x="770" y="80"/>
                    </a:lnTo>
                    <a:lnTo>
                      <a:pt x="765" y="78"/>
                    </a:lnTo>
                    <a:lnTo>
                      <a:pt x="759" y="76"/>
                    </a:lnTo>
                    <a:lnTo>
                      <a:pt x="751" y="74"/>
                    </a:lnTo>
                    <a:lnTo>
                      <a:pt x="746" y="74"/>
                    </a:lnTo>
                    <a:lnTo>
                      <a:pt x="738" y="72"/>
                    </a:lnTo>
                    <a:lnTo>
                      <a:pt x="732" y="70"/>
                    </a:lnTo>
                    <a:lnTo>
                      <a:pt x="725" y="68"/>
                    </a:lnTo>
                    <a:lnTo>
                      <a:pt x="717" y="68"/>
                    </a:lnTo>
                    <a:lnTo>
                      <a:pt x="710" y="67"/>
                    </a:lnTo>
                    <a:lnTo>
                      <a:pt x="702" y="67"/>
                    </a:lnTo>
                    <a:lnTo>
                      <a:pt x="692" y="65"/>
                    </a:lnTo>
                    <a:lnTo>
                      <a:pt x="685" y="65"/>
                    </a:lnTo>
                    <a:lnTo>
                      <a:pt x="677" y="63"/>
                    </a:lnTo>
                    <a:lnTo>
                      <a:pt x="670" y="63"/>
                    </a:lnTo>
                    <a:lnTo>
                      <a:pt x="660" y="61"/>
                    </a:lnTo>
                    <a:lnTo>
                      <a:pt x="652" y="59"/>
                    </a:lnTo>
                    <a:lnTo>
                      <a:pt x="643" y="59"/>
                    </a:lnTo>
                    <a:lnTo>
                      <a:pt x="635" y="59"/>
                    </a:lnTo>
                    <a:lnTo>
                      <a:pt x="626" y="57"/>
                    </a:lnTo>
                    <a:lnTo>
                      <a:pt x="616" y="57"/>
                    </a:lnTo>
                    <a:lnTo>
                      <a:pt x="609" y="55"/>
                    </a:lnTo>
                    <a:lnTo>
                      <a:pt x="599" y="55"/>
                    </a:lnTo>
                    <a:lnTo>
                      <a:pt x="590" y="55"/>
                    </a:lnTo>
                    <a:lnTo>
                      <a:pt x="580" y="53"/>
                    </a:lnTo>
                    <a:lnTo>
                      <a:pt x="571" y="53"/>
                    </a:lnTo>
                    <a:lnTo>
                      <a:pt x="563" y="53"/>
                    </a:lnTo>
                    <a:lnTo>
                      <a:pt x="554" y="51"/>
                    </a:lnTo>
                    <a:lnTo>
                      <a:pt x="544" y="51"/>
                    </a:lnTo>
                    <a:lnTo>
                      <a:pt x="535" y="51"/>
                    </a:lnTo>
                    <a:lnTo>
                      <a:pt x="527" y="51"/>
                    </a:lnTo>
                    <a:lnTo>
                      <a:pt x="516" y="51"/>
                    </a:lnTo>
                    <a:lnTo>
                      <a:pt x="508" y="51"/>
                    </a:lnTo>
                    <a:lnTo>
                      <a:pt x="497" y="49"/>
                    </a:lnTo>
                    <a:lnTo>
                      <a:pt x="489" y="49"/>
                    </a:lnTo>
                    <a:lnTo>
                      <a:pt x="479" y="49"/>
                    </a:lnTo>
                    <a:lnTo>
                      <a:pt x="470" y="49"/>
                    </a:lnTo>
                    <a:lnTo>
                      <a:pt x="460" y="49"/>
                    </a:lnTo>
                    <a:lnTo>
                      <a:pt x="453" y="49"/>
                    </a:lnTo>
                    <a:lnTo>
                      <a:pt x="443" y="49"/>
                    </a:lnTo>
                    <a:lnTo>
                      <a:pt x="434" y="49"/>
                    </a:lnTo>
                    <a:lnTo>
                      <a:pt x="424" y="49"/>
                    </a:lnTo>
                    <a:lnTo>
                      <a:pt x="415" y="49"/>
                    </a:lnTo>
                    <a:lnTo>
                      <a:pt x="407" y="49"/>
                    </a:lnTo>
                    <a:lnTo>
                      <a:pt x="398" y="49"/>
                    </a:lnTo>
                    <a:lnTo>
                      <a:pt x="390" y="49"/>
                    </a:lnTo>
                    <a:lnTo>
                      <a:pt x="382" y="49"/>
                    </a:lnTo>
                    <a:lnTo>
                      <a:pt x="373" y="49"/>
                    </a:lnTo>
                    <a:lnTo>
                      <a:pt x="365" y="49"/>
                    </a:lnTo>
                    <a:lnTo>
                      <a:pt x="356" y="49"/>
                    </a:lnTo>
                    <a:lnTo>
                      <a:pt x="348" y="49"/>
                    </a:lnTo>
                    <a:lnTo>
                      <a:pt x="339" y="49"/>
                    </a:lnTo>
                    <a:lnTo>
                      <a:pt x="331" y="49"/>
                    </a:lnTo>
                    <a:lnTo>
                      <a:pt x="323" y="49"/>
                    </a:lnTo>
                    <a:lnTo>
                      <a:pt x="318" y="49"/>
                    </a:lnTo>
                    <a:lnTo>
                      <a:pt x="310" y="49"/>
                    </a:lnTo>
                    <a:lnTo>
                      <a:pt x="303" y="49"/>
                    </a:lnTo>
                    <a:lnTo>
                      <a:pt x="295" y="49"/>
                    </a:lnTo>
                    <a:lnTo>
                      <a:pt x="289" y="51"/>
                    </a:lnTo>
                    <a:lnTo>
                      <a:pt x="282" y="51"/>
                    </a:lnTo>
                    <a:lnTo>
                      <a:pt x="276" y="51"/>
                    </a:lnTo>
                    <a:lnTo>
                      <a:pt x="270" y="53"/>
                    </a:lnTo>
                    <a:lnTo>
                      <a:pt x="264" y="53"/>
                    </a:lnTo>
                    <a:lnTo>
                      <a:pt x="259" y="53"/>
                    </a:lnTo>
                    <a:lnTo>
                      <a:pt x="253" y="53"/>
                    </a:lnTo>
                    <a:lnTo>
                      <a:pt x="247" y="55"/>
                    </a:lnTo>
                    <a:lnTo>
                      <a:pt x="242" y="55"/>
                    </a:lnTo>
                    <a:lnTo>
                      <a:pt x="236" y="55"/>
                    </a:lnTo>
                    <a:lnTo>
                      <a:pt x="230" y="57"/>
                    </a:lnTo>
                    <a:lnTo>
                      <a:pt x="225" y="57"/>
                    </a:lnTo>
                    <a:lnTo>
                      <a:pt x="219" y="59"/>
                    </a:lnTo>
                    <a:lnTo>
                      <a:pt x="213" y="59"/>
                    </a:lnTo>
                    <a:lnTo>
                      <a:pt x="207" y="61"/>
                    </a:lnTo>
                    <a:lnTo>
                      <a:pt x="202" y="61"/>
                    </a:lnTo>
                    <a:lnTo>
                      <a:pt x="198" y="63"/>
                    </a:lnTo>
                    <a:lnTo>
                      <a:pt x="186" y="65"/>
                    </a:lnTo>
                    <a:lnTo>
                      <a:pt x="177" y="67"/>
                    </a:lnTo>
                    <a:lnTo>
                      <a:pt x="167" y="68"/>
                    </a:lnTo>
                    <a:lnTo>
                      <a:pt x="158" y="70"/>
                    </a:lnTo>
                    <a:lnTo>
                      <a:pt x="147" y="72"/>
                    </a:lnTo>
                    <a:lnTo>
                      <a:pt x="139" y="74"/>
                    </a:lnTo>
                    <a:lnTo>
                      <a:pt x="129" y="76"/>
                    </a:lnTo>
                    <a:lnTo>
                      <a:pt x="122" y="80"/>
                    </a:lnTo>
                    <a:lnTo>
                      <a:pt x="112" y="82"/>
                    </a:lnTo>
                    <a:lnTo>
                      <a:pt x="107" y="84"/>
                    </a:lnTo>
                    <a:lnTo>
                      <a:pt x="99" y="86"/>
                    </a:lnTo>
                    <a:lnTo>
                      <a:pt x="91" y="88"/>
                    </a:lnTo>
                    <a:lnTo>
                      <a:pt x="84" y="89"/>
                    </a:lnTo>
                    <a:lnTo>
                      <a:pt x="80" y="91"/>
                    </a:lnTo>
                    <a:lnTo>
                      <a:pt x="72" y="93"/>
                    </a:lnTo>
                    <a:lnTo>
                      <a:pt x="67" y="95"/>
                    </a:lnTo>
                    <a:lnTo>
                      <a:pt x="63" y="97"/>
                    </a:lnTo>
                    <a:lnTo>
                      <a:pt x="59" y="99"/>
                    </a:lnTo>
                    <a:lnTo>
                      <a:pt x="51" y="101"/>
                    </a:lnTo>
                    <a:lnTo>
                      <a:pt x="46" y="105"/>
                    </a:lnTo>
                    <a:lnTo>
                      <a:pt x="42" y="105"/>
                    </a:lnTo>
                    <a:lnTo>
                      <a:pt x="42" y="10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1" name="Freeform 27"/>
              <p:cNvSpPr>
                <a:spLocks/>
              </p:cNvSpPr>
              <p:nvPr/>
            </p:nvSpPr>
            <p:spPr bwMode="auto">
              <a:xfrm>
                <a:off x="1425576" y="3741738"/>
                <a:ext cx="1290638" cy="1323975"/>
              </a:xfrm>
              <a:custGeom>
                <a:avLst/>
                <a:gdLst>
                  <a:gd name="T0" fmla="*/ 2147483647 w 1626"/>
                  <a:gd name="T1" fmla="*/ 2147483647 h 1667"/>
                  <a:gd name="T2" fmla="*/ 2147483647 w 1626"/>
                  <a:gd name="T3" fmla="*/ 2147483647 h 1667"/>
                  <a:gd name="T4" fmla="*/ 2147483647 w 1626"/>
                  <a:gd name="T5" fmla="*/ 2147483647 h 1667"/>
                  <a:gd name="T6" fmla="*/ 2147483647 w 1626"/>
                  <a:gd name="T7" fmla="*/ 2147483647 h 1667"/>
                  <a:gd name="T8" fmla="*/ 2147483647 w 1626"/>
                  <a:gd name="T9" fmla="*/ 2147483647 h 1667"/>
                  <a:gd name="T10" fmla="*/ 2147483647 w 1626"/>
                  <a:gd name="T11" fmla="*/ 2147483647 h 1667"/>
                  <a:gd name="T12" fmla="*/ 2147483647 w 1626"/>
                  <a:gd name="T13" fmla="*/ 2147483647 h 1667"/>
                  <a:gd name="T14" fmla="*/ 2147483647 w 1626"/>
                  <a:gd name="T15" fmla="*/ 2147483647 h 1667"/>
                  <a:gd name="T16" fmla="*/ 2147483647 w 1626"/>
                  <a:gd name="T17" fmla="*/ 2147483647 h 1667"/>
                  <a:gd name="T18" fmla="*/ 2147483647 w 1626"/>
                  <a:gd name="T19" fmla="*/ 2147483647 h 1667"/>
                  <a:gd name="T20" fmla="*/ 2147483647 w 1626"/>
                  <a:gd name="T21" fmla="*/ 2147483647 h 1667"/>
                  <a:gd name="T22" fmla="*/ 2147483647 w 1626"/>
                  <a:gd name="T23" fmla="*/ 2147483647 h 1667"/>
                  <a:gd name="T24" fmla="*/ 2147483647 w 1626"/>
                  <a:gd name="T25" fmla="*/ 2147483647 h 1667"/>
                  <a:gd name="T26" fmla="*/ 2147483647 w 1626"/>
                  <a:gd name="T27" fmla="*/ 2147483647 h 1667"/>
                  <a:gd name="T28" fmla="*/ 2147483647 w 1626"/>
                  <a:gd name="T29" fmla="*/ 2147483647 h 1667"/>
                  <a:gd name="T30" fmla="*/ 2147483647 w 1626"/>
                  <a:gd name="T31" fmla="*/ 2147483647 h 1667"/>
                  <a:gd name="T32" fmla="*/ 2147483647 w 1626"/>
                  <a:gd name="T33" fmla="*/ 2147483647 h 1667"/>
                  <a:gd name="T34" fmla="*/ 2147483647 w 1626"/>
                  <a:gd name="T35" fmla="*/ 2147483647 h 1667"/>
                  <a:gd name="T36" fmla="*/ 2147483647 w 1626"/>
                  <a:gd name="T37" fmla="*/ 2147483647 h 1667"/>
                  <a:gd name="T38" fmla="*/ 2147483647 w 1626"/>
                  <a:gd name="T39" fmla="*/ 2147483647 h 1667"/>
                  <a:gd name="T40" fmla="*/ 2147483647 w 1626"/>
                  <a:gd name="T41" fmla="*/ 2147483647 h 1667"/>
                  <a:gd name="T42" fmla="*/ 2147483647 w 1626"/>
                  <a:gd name="T43" fmla="*/ 2147483647 h 1667"/>
                  <a:gd name="T44" fmla="*/ 2147483647 w 1626"/>
                  <a:gd name="T45" fmla="*/ 2147483647 h 1667"/>
                  <a:gd name="T46" fmla="*/ 2147483647 w 1626"/>
                  <a:gd name="T47" fmla="*/ 2147483647 h 1667"/>
                  <a:gd name="T48" fmla="*/ 2147483647 w 1626"/>
                  <a:gd name="T49" fmla="*/ 2147483647 h 1667"/>
                  <a:gd name="T50" fmla="*/ 2147483647 w 1626"/>
                  <a:gd name="T51" fmla="*/ 2147483647 h 1667"/>
                  <a:gd name="T52" fmla="*/ 2147483647 w 1626"/>
                  <a:gd name="T53" fmla="*/ 2147483647 h 1667"/>
                  <a:gd name="T54" fmla="*/ 2147483647 w 1626"/>
                  <a:gd name="T55" fmla="*/ 2147483647 h 1667"/>
                  <a:gd name="T56" fmla="*/ 2147483647 w 1626"/>
                  <a:gd name="T57" fmla="*/ 2147483647 h 1667"/>
                  <a:gd name="T58" fmla="*/ 2147483647 w 1626"/>
                  <a:gd name="T59" fmla="*/ 2147483647 h 1667"/>
                  <a:gd name="T60" fmla="*/ 2147483647 w 1626"/>
                  <a:gd name="T61" fmla="*/ 2147483647 h 1667"/>
                  <a:gd name="T62" fmla="*/ 2147483647 w 1626"/>
                  <a:gd name="T63" fmla="*/ 2147483647 h 1667"/>
                  <a:gd name="T64" fmla="*/ 2147483647 w 1626"/>
                  <a:gd name="T65" fmla="*/ 2147483647 h 1667"/>
                  <a:gd name="T66" fmla="*/ 2147483647 w 1626"/>
                  <a:gd name="T67" fmla="*/ 2147483647 h 1667"/>
                  <a:gd name="T68" fmla="*/ 2147483647 w 1626"/>
                  <a:gd name="T69" fmla="*/ 2147483647 h 1667"/>
                  <a:gd name="T70" fmla="*/ 2147483647 w 1626"/>
                  <a:gd name="T71" fmla="*/ 2147483647 h 1667"/>
                  <a:gd name="T72" fmla="*/ 2147483647 w 1626"/>
                  <a:gd name="T73" fmla="*/ 2147483647 h 1667"/>
                  <a:gd name="T74" fmla="*/ 2147483647 w 1626"/>
                  <a:gd name="T75" fmla="*/ 2147483647 h 1667"/>
                  <a:gd name="T76" fmla="*/ 2147483647 w 1626"/>
                  <a:gd name="T77" fmla="*/ 2147483647 h 1667"/>
                  <a:gd name="T78" fmla="*/ 2147483647 w 1626"/>
                  <a:gd name="T79" fmla="*/ 2147483647 h 1667"/>
                  <a:gd name="T80" fmla="*/ 2147483647 w 1626"/>
                  <a:gd name="T81" fmla="*/ 2147483647 h 1667"/>
                  <a:gd name="T82" fmla="*/ 2147483647 w 1626"/>
                  <a:gd name="T83" fmla="*/ 2147483647 h 1667"/>
                  <a:gd name="T84" fmla="*/ 2147483647 w 1626"/>
                  <a:gd name="T85" fmla="*/ 2147483647 h 1667"/>
                  <a:gd name="T86" fmla="*/ 2147483647 w 1626"/>
                  <a:gd name="T87" fmla="*/ 2147483647 h 1667"/>
                  <a:gd name="T88" fmla="*/ 2147483647 w 1626"/>
                  <a:gd name="T89" fmla="*/ 2147483647 h 1667"/>
                  <a:gd name="T90" fmla="*/ 2147483647 w 1626"/>
                  <a:gd name="T91" fmla="*/ 2147483647 h 1667"/>
                  <a:gd name="T92" fmla="*/ 2147483647 w 1626"/>
                  <a:gd name="T93" fmla="*/ 2147483647 h 1667"/>
                  <a:gd name="T94" fmla="*/ 2147483647 w 1626"/>
                  <a:gd name="T95" fmla="*/ 2147483647 h 1667"/>
                  <a:gd name="T96" fmla="*/ 2147483647 w 1626"/>
                  <a:gd name="T97" fmla="*/ 2147483647 h 1667"/>
                  <a:gd name="T98" fmla="*/ 2147483647 w 1626"/>
                  <a:gd name="T99" fmla="*/ 2147483647 h 1667"/>
                  <a:gd name="T100" fmla="*/ 2147483647 w 1626"/>
                  <a:gd name="T101" fmla="*/ 2147483647 h 1667"/>
                  <a:gd name="T102" fmla="*/ 2147483647 w 1626"/>
                  <a:gd name="T103" fmla="*/ 2147483647 h 1667"/>
                  <a:gd name="T104" fmla="*/ 2147483647 w 1626"/>
                  <a:gd name="T105" fmla="*/ 2147483647 h 1667"/>
                  <a:gd name="T106" fmla="*/ 2147483647 w 1626"/>
                  <a:gd name="T107" fmla="*/ 2147483647 h 1667"/>
                  <a:gd name="T108" fmla="*/ 2147483647 w 1626"/>
                  <a:gd name="T109" fmla="*/ 2147483647 h 1667"/>
                  <a:gd name="T110" fmla="*/ 2147483647 w 1626"/>
                  <a:gd name="T111" fmla="*/ 2147483647 h 1667"/>
                  <a:gd name="T112" fmla="*/ 2147483647 w 1626"/>
                  <a:gd name="T113" fmla="*/ 2147483647 h 1667"/>
                  <a:gd name="T114" fmla="*/ 2147483647 w 1626"/>
                  <a:gd name="T115" fmla="*/ 2147483647 h 1667"/>
                  <a:gd name="T116" fmla="*/ 2147483647 w 1626"/>
                  <a:gd name="T117" fmla="*/ 2147483647 h 1667"/>
                  <a:gd name="T118" fmla="*/ 2147483647 w 1626"/>
                  <a:gd name="T119" fmla="*/ 2147483647 h 1667"/>
                  <a:gd name="T120" fmla="*/ 2147483647 w 1626"/>
                  <a:gd name="T121" fmla="*/ 2147483647 h 16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26"/>
                  <a:gd name="T184" fmla="*/ 0 h 1667"/>
                  <a:gd name="T185" fmla="*/ 1626 w 1626"/>
                  <a:gd name="T186" fmla="*/ 1667 h 16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26" h="1667">
                    <a:moveTo>
                      <a:pt x="468" y="2"/>
                    </a:moveTo>
                    <a:lnTo>
                      <a:pt x="468" y="2"/>
                    </a:lnTo>
                    <a:lnTo>
                      <a:pt x="468" y="5"/>
                    </a:lnTo>
                    <a:lnTo>
                      <a:pt x="468" y="7"/>
                    </a:lnTo>
                    <a:lnTo>
                      <a:pt x="468" y="15"/>
                    </a:lnTo>
                    <a:lnTo>
                      <a:pt x="466" y="21"/>
                    </a:lnTo>
                    <a:lnTo>
                      <a:pt x="466" y="28"/>
                    </a:lnTo>
                    <a:lnTo>
                      <a:pt x="464" y="36"/>
                    </a:lnTo>
                    <a:lnTo>
                      <a:pt x="464" y="47"/>
                    </a:lnTo>
                    <a:lnTo>
                      <a:pt x="460" y="51"/>
                    </a:lnTo>
                    <a:lnTo>
                      <a:pt x="460" y="57"/>
                    </a:lnTo>
                    <a:lnTo>
                      <a:pt x="459" y="62"/>
                    </a:lnTo>
                    <a:lnTo>
                      <a:pt x="459" y="68"/>
                    </a:lnTo>
                    <a:lnTo>
                      <a:pt x="459" y="74"/>
                    </a:lnTo>
                    <a:lnTo>
                      <a:pt x="457" y="80"/>
                    </a:lnTo>
                    <a:lnTo>
                      <a:pt x="457" y="85"/>
                    </a:lnTo>
                    <a:lnTo>
                      <a:pt x="455" y="91"/>
                    </a:lnTo>
                    <a:lnTo>
                      <a:pt x="453" y="97"/>
                    </a:lnTo>
                    <a:lnTo>
                      <a:pt x="451" y="102"/>
                    </a:lnTo>
                    <a:lnTo>
                      <a:pt x="449" y="110"/>
                    </a:lnTo>
                    <a:lnTo>
                      <a:pt x="449" y="116"/>
                    </a:lnTo>
                    <a:lnTo>
                      <a:pt x="447" y="121"/>
                    </a:lnTo>
                    <a:lnTo>
                      <a:pt x="447" y="127"/>
                    </a:lnTo>
                    <a:lnTo>
                      <a:pt x="445" y="135"/>
                    </a:lnTo>
                    <a:lnTo>
                      <a:pt x="445" y="140"/>
                    </a:lnTo>
                    <a:lnTo>
                      <a:pt x="441" y="146"/>
                    </a:lnTo>
                    <a:lnTo>
                      <a:pt x="440" y="152"/>
                    </a:lnTo>
                    <a:lnTo>
                      <a:pt x="440" y="158"/>
                    </a:lnTo>
                    <a:lnTo>
                      <a:pt x="438" y="163"/>
                    </a:lnTo>
                    <a:lnTo>
                      <a:pt x="436" y="169"/>
                    </a:lnTo>
                    <a:lnTo>
                      <a:pt x="434" y="175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8" y="196"/>
                    </a:lnTo>
                    <a:lnTo>
                      <a:pt x="422" y="207"/>
                    </a:lnTo>
                    <a:lnTo>
                      <a:pt x="421" y="215"/>
                    </a:lnTo>
                    <a:lnTo>
                      <a:pt x="419" y="224"/>
                    </a:lnTo>
                    <a:lnTo>
                      <a:pt x="413" y="232"/>
                    </a:lnTo>
                    <a:lnTo>
                      <a:pt x="411" y="239"/>
                    </a:lnTo>
                    <a:lnTo>
                      <a:pt x="409" y="245"/>
                    </a:lnTo>
                    <a:lnTo>
                      <a:pt x="407" y="251"/>
                    </a:lnTo>
                    <a:lnTo>
                      <a:pt x="403" y="258"/>
                    </a:lnTo>
                    <a:lnTo>
                      <a:pt x="403" y="260"/>
                    </a:lnTo>
                    <a:lnTo>
                      <a:pt x="402" y="260"/>
                    </a:lnTo>
                    <a:lnTo>
                      <a:pt x="398" y="264"/>
                    </a:lnTo>
                    <a:lnTo>
                      <a:pt x="392" y="266"/>
                    </a:lnTo>
                    <a:lnTo>
                      <a:pt x="384" y="272"/>
                    </a:lnTo>
                    <a:lnTo>
                      <a:pt x="379" y="275"/>
                    </a:lnTo>
                    <a:lnTo>
                      <a:pt x="373" y="277"/>
                    </a:lnTo>
                    <a:lnTo>
                      <a:pt x="367" y="281"/>
                    </a:lnTo>
                    <a:lnTo>
                      <a:pt x="363" y="285"/>
                    </a:lnTo>
                    <a:lnTo>
                      <a:pt x="356" y="289"/>
                    </a:lnTo>
                    <a:lnTo>
                      <a:pt x="350" y="294"/>
                    </a:lnTo>
                    <a:lnTo>
                      <a:pt x="343" y="298"/>
                    </a:lnTo>
                    <a:lnTo>
                      <a:pt x="337" y="304"/>
                    </a:lnTo>
                    <a:lnTo>
                      <a:pt x="329" y="310"/>
                    </a:lnTo>
                    <a:lnTo>
                      <a:pt x="324" y="313"/>
                    </a:lnTo>
                    <a:lnTo>
                      <a:pt x="316" y="319"/>
                    </a:lnTo>
                    <a:lnTo>
                      <a:pt x="308" y="325"/>
                    </a:lnTo>
                    <a:lnTo>
                      <a:pt x="301" y="331"/>
                    </a:lnTo>
                    <a:lnTo>
                      <a:pt x="293" y="336"/>
                    </a:lnTo>
                    <a:lnTo>
                      <a:pt x="285" y="344"/>
                    </a:lnTo>
                    <a:lnTo>
                      <a:pt x="280" y="352"/>
                    </a:lnTo>
                    <a:lnTo>
                      <a:pt x="272" y="357"/>
                    </a:lnTo>
                    <a:lnTo>
                      <a:pt x="265" y="363"/>
                    </a:lnTo>
                    <a:lnTo>
                      <a:pt x="257" y="371"/>
                    </a:lnTo>
                    <a:lnTo>
                      <a:pt x="251" y="378"/>
                    </a:lnTo>
                    <a:lnTo>
                      <a:pt x="246" y="384"/>
                    </a:lnTo>
                    <a:lnTo>
                      <a:pt x="238" y="393"/>
                    </a:lnTo>
                    <a:lnTo>
                      <a:pt x="232" y="399"/>
                    </a:lnTo>
                    <a:lnTo>
                      <a:pt x="228" y="409"/>
                    </a:lnTo>
                    <a:lnTo>
                      <a:pt x="223" y="414"/>
                    </a:lnTo>
                    <a:lnTo>
                      <a:pt x="217" y="424"/>
                    </a:lnTo>
                    <a:lnTo>
                      <a:pt x="211" y="431"/>
                    </a:lnTo>
                    <a:lnTo>
                      <a:pt x="206" y="441"/>
                    </a:lnTo>
                    <a:lnTo>
                      <a:pt x="200" y="448"/>
                    </a:lnTo>
                    <a:lnTo>
                      <a:pt x="196" y="458"/>
                    </a:lnTo>
                    <a:lnTo>
                      <a:pt x="192" y="464"/>
                    </a:lnTo>
                    <a:lnTo>
                      <a:pt x="190" y="468"/>
                    </a:lnTo>
                    <a:lnTo>
                      <a:pt x="188" y="473"/>
                    </a:lnTo>
                    <a:lnTo>
                      <a:pt x="187" y="479"/>
                    </a:lnTo>
                    <a:lnTo>
                      <a:pt x="185" y="485"/>
                    </a:lnTo>
                    <a:lnTo>
                      <a:pt x="181" y="488"/>
                    </a:lnTo>
                    <a:lnTo>
                      <a:pt x="179" y="494"/>
                    </a:lnTo>
                    <a:lnTo>
                      <a:pt x="177" y="500"/>
                    </a:lnTo>
                    <a:lnTo>
                      <a:pt x="173" y="506"/>
                    </a:lnTo>
                    <a:lnTo>
                      <a:pt x="171" y="511"/>
                    </a:lnTo>
                    <a:lnTo>
                      <a:pt x="169" y="517"/>
                    </a:lnTo>
                    <a:lnTo>
                      <a:pt x="168" y="525"/>
                    </a:lnTo>
                    <a:lnTo>
                      <a:pt x="164" y="530"/>
                    </a:lnTo>
                    <a:lnTo>
                      <a:pt x="162" y="536"/>
                    </a:lnTo>
                    <a:lnTo>
                      <a:pt x="160" y="542"/>
                    </a:lnTo>
                    <a:lnTo>
                      <a:pt x="158" y="549"/>
                    </a:lnTo>
                    <a:lnTo>
                      <a:pt x="154" y="555"/>
                    </a:lnTo>
                    <a:lnTo>
                      <a:pt x="152" y="563"/>
                    </a:lnTo>
                    <a:lnTo>
                      <a:pt x="150" y="568"/>
                    </a:lnTo>
                    <a:lnTo>
                      <a:pt x="149" y="578"/>
                    </a:lnTo>
                    <a:lnTo>
                      <a:pt x="147" y="584"/>
                    </a:lnTo>
                    <a:lnTo>
                      <a:pt x="143" y="591"/>
                    </a:lnTo>
                    <a:lnTo>
                      <a:pt x="141" y="597"/>
                    </a:lnTo>
                    <a:lnTo>
                      <a:pt x="139" y="604"/>
                    </a:lnTo>
                    <a:lnTo>
                      <a:pt x="137" y="612"/>
                    </a:lnTo>
                    <a:lnTo>
                      <a:pt x="133" y="620"/>
                    </a:lnTo>
                    <a:lnTo>
                      <a:pt x="131" y="627"/>
                    </a:lnTo>
                    <a:lnTo>
                      <a:pt x="130" y="637"/>
                    </a:lnTo>
                    <a:lnTo>
                      <a:pt x="128" y="644"/>
                    </a:lnTo>
                    <a:lnTo>
                      <a:pt x="126" y="652"/>
                    </a:lnTo>
                    <a:lnTo>
                      <a:pt x="124" y="660"/>
                    </a:lnTo>
                    <a:lnTo>
                      <a:pt x="122" y="669"/>
                    </a:lnTo>
                    <a:lnTo>
                      <a:pt x="118" y="677"/>
                    </a:lnTo>
                    <a:lnTo>
                      <a:pt x="116" y="686"/>
                    </a:lnTo>
                    <a:lnTo>
                      <a:pt x="114" y="696"/>
                    </a:lnTo>
                    <a:lnTo>
                      <a:pt x="112" y="705"/>
                    </a:lnTo>
                    <a:lnTo>
                      <a:pt x="111" y="713"/>
                    </a:lnTo>
                    <a:lnTo>
                      <a:pt x="109" y="722"/>
                    </a:lnTo>
                    <a:lnTo>
                      <a:pt x="107" y="732"/>
                    </a:lnTo>
                    <a:lnTo>
                      <a:pt x="105" y="741"/>
                    </a:lnTo>
                    <a:lnTo>
                      <a:pt x="101" y="751"/>
                    </a:lnTo>
                    <a:lnTo>
                      <a:pt x="99" y="760"/>
                    </a:lnTo>
                    <a:lnTo>
                      <a:pt x="97" y="770"/>
                    </a:lnTo>
                    <a:lnTo>
                      <a:pt x="95" y="781"/>
                    </a:lnTo>
                    <a:lnTo>
                      <a:pt x="93" y="793"/>
                    </a:lnTo>
                    <a:lnTo>
                      <a:pt x="91" y="802"/>
                    </a:lnTo>
                    <a:lnTo>
                      <a:pt x="90" y="814"/>
                    </a:lnTo>
                    <a:lnTo>
                      <a:pt x="88" y="825"/>
                    </a:lnTo>
                    <a:lnTo>
                      <a:pt x="84" y="836"/>
                    </a:lnTo>
                    <a:lnTo>
                      <a:pt x="82" y="848"/>
                    </a:lnTo>
                    <a:lnTo>
                      <a:pt x="80" y="859"/>
                    </a:lnTo>
                    <a:lnTo>
                      <a:pt x="78" y="871"/>
                    </a:lnTo>
                    <a:lnTo>
                      <a:pt x="76" y="882"/>
                    </a:lnTo>
                    <a:lnTo>
                      <a:pt x="74" y="893"/>
                    </a:lnTo>
                    <a:lnTo>
                      <a:pt x="72" y="907"/>
                    </a:lnTo>
                    <a:lnTo>
                      <a:pt x="71" y="918"/>
                    </a:lnTo>
                    <a:lnTo>
                      <a:pt x="67" y="930"/>
                    </a:lnTo>
                    <a:lnTo>
                      <a:pt x="65" y="943"/>
                    </a:lnTo>
                    <a:lnTo>
                      <a:pt x="63" y="954"/>
                    </a:lnTo>
                    <a:lnTo>
                      <a:pt x="61" y="968"/>
                    </a:lnTo>
                    <a:lnTo>
                      <a:pt x="59" y="981"/>
                    </a:lnTo>
                    <a:lnTo>
                      <a:pt x="57" y="994"/>
                    </a:lnTo>
                    <a:lnTo>
                      <a:pt x="55" y="1006"/>
                    </a:lnTo>
                    <a:lnTo>
                      <a:pt x="53" y="1019"/>
                    </a:lnTo>
                    <a:lnTo>
                      <a:pt x="52" y="1032"/>
                    </a:lnTo>
                    <a:lnTo>
                      <a:pt x="50" y="1046"/>
                    </a:lnTo>
                    <a:lnTo>
                      <a:pt x="48" y="1057"/>
                    </a:lnTo>
                    <a:lnTo>
                      <a:pt x="48" y="1070"/>
                    </a:lnTo>
                    <a:lnTo>
                      <a:pt x="44" y="1082"/>
                    </a:lnTo>
                    <a:lnTo>
                      <a:pt x="44" y="1095"/>
                    </a:lnTo>
                    <a:lnTo>
                      <a:pt x="40" y="1106"/>
                    </a:lnTo>
                    <a:lnTo>
                      <a:pt x="40" y="1120"/>
                    </a:lnTo>
                    <a:lnTo>
                      <a:pt x="38" y="1133"/>
                    </a:lnTo>
                    <a:lnTo>
                      <a:pt x="36" y="1145"/>
                    </a:lnTo>
                    <a:lnTo>
                      <a:pt x="34" y="1158"/>
                    </a:lnTo>
                    <a:lnTo>
                      <a:pt x="33" y="1171"/>
                    </a:lnTo>
                    <a:lnTo>
                      <a:pt x="31" y="1183"/>
                    </a:lnTo>
                    <a:lnTo>
                      <a:pt x="31" y="1194"/>
                    </a:lnTo>
                    <a:lnTo>
                      <a:pt x="29" y="1205"/>
                    </a:lnTo>
                    <a:lnTo>
                      <a:pt x="27" y="1219"/>
                    </a:lnTo>
                    <a:lnTo>
                      <a:pt x="25" y="1230"/>
                    </a:lnTo>
                    <a:lnTo>
                      <a:pt x="25" y="1241"/>
                    </a:lnTo>
                    <a:lnTo>
                      <a:pt x="23" y="1253"/>
                    </a:lnTo>
                    <a:lnTo>
                      <a:pt x="23" y="1266"/>
                    </a:lnTo>
                    <a:lnTo>
                      <a:pt x="21" y="1276"/>
                    </a:lnTo>
                    <a:lnTo>
                      <a:pt x="19" y="1285"/>
                    </a:lnTo>
                    <a:lnTo>
                      <a:pt x="17" y="1297"/>
                    </a:lnTo>
                    <a:lnTo>
                      <a:pt x="17" y="1306"/>
                    </a:lnTo>
                    <a:lnTo>
                      <a:pt x="15" y="1316"/>
                    </a:lnTo>
                    <a:lnTo>
                      <a:pt x="15" y="1327"/>
                    </a:lnTo>
                    <a:lnTo>
                      <a:pt x="14" y="1337"/>
                    </a:lnTo>
                    <a:lnTo>
                      <a:pt x="14" y="1348"/>
                    </a:lnTo>
                    <a:lnTo>
                      <a:pt x="12" y="1356"/>
                    </a:lnTo>
                    <a:lnTo>
                      <a:pt x="10" y="1365"/>
                    </a:lnTo>
                    <a:lnTo>
                      <a:pt x="10" y="1373"/>
                    </a:lnTo>
                    <a:lnTo>
                      <a:pt x="10" y="1382"/>
                    </a:lnTo>
                    <a:lnTo>
                      <a:pt x="8" y="1390"/>
                    </a:lnTo>
                    <a:lnTo>
                      <a:pt x="8" y="1397"/>
                    </a:lnTo>
                    <a:lnTo>
                      <a:pt x="6" y="1405"/>
                    </a:lnTo>
                    <a:lnTo>
                      <a:pt x="6" y="1413"/>
                    </a:lnTo>
                    <a:lnTo>
                      <a:pt x="6" y="1418"/>
                    </a:lnTo>
                    <a:lnTo>
                      <a:pt x="4" y="1424"/>
                    </a:lnTo>
                    <a:lnTo>
                      <a:pt x="4" y="1430"/>
                    </a:lnTo>
                    <a:lnTo>
                      <a:pt x="4" y="1435"/>
                    </a:lnTo>
                    <a:lnTo>
                      <a:pt x="2" y="1441"/>
                    </a:lnTo>
                    <a:lnTo>
                      <a:pt x="2" y="1447"/>
                    </a:lnTo>
                    <a:lnTo>
                      <a:pt x="2" y="1451"/>
                    </a:lnTo>
                    <a:lnTo>
                      <a:pt x="2" y="1454"/>
                    </a:lnTo>
                    <a:lnTo>
                      <a:pt x="0" y="1460"/>
                    </a:lnTo>
                    <a:lnTo>
                      <a:pt x="0" y="1466"/>
                    </a:lnTo>
                    <a:lnTo>
                      <a:pt x="0" y="1470"/>
                    </a:lnTo>
                    <a:lnTo>
                      <a:pt x="0" y="1472"/>
                    </a:lnTo>
                    <a:lnTo>
                      <a:pt x="4" y="1472"/>
                    </a:lnTo>
                    <a:lnTo>
                      <a:pt x="8" y="1473"/>
                    </a:lnTo>
                    <a:lnTo>
                      <a:pt x="15" y="1477"/>
                    </a:lnTo>
                    <a:lnTo>
                      <a:pt x="19" y="1477"/>
                    </a:lnTo>
                    <a:lnTo>
                      <a:pt x="23" y="1479"/>
                    </a:lnTo>
                    <a:lnTo>
                      <a:pt x="29" y="1481"/>
                    </a:lnTo>
                    <a:lnTo>
                      <a:pt x="34" y="1483"/>
                    </a:lnTo>
                    <a:lnTo>
                      <a:pt x="40" y="1485"/>
                    </a:lnTo>
                    <a:lnTo>
                      <a:pt x="46" y="1487"/>
                    </a:lnTo>
                    <a:lnTo>
                      <a:pt x="53" y="1491"/>
                    </a:lnTo>
                    <a:lnTo>
                      <a:pt x="61" y="1493"/>
                    </a:lnTo>
                    <a:lnTo>
                      <a:pt x="69" y="1494"/>
                    </a:lnTo>
                    <a:lnTo>
                      <a:pt x="76" y="1498"/>
                    </a:lnTo>
                    <a:lnTo>
                      <a:pt x="84" y="1500"/>
                    </a:lnTo>
                    <a:lnTo>
                      <a:pt x="93" y="1504"/>
                    </a:lnTo>
                    <a:lnTo>
                      <a:pt x="101" y="1506"/>
                    </a:lnTo>
                    <a:lnTo>
                      <a:pt x="111" y="1510"/>
                    </a:lnTo>
                    <a:lnTo>
                      <a:pt x="120" y="1513"/>
                    </a:lnTo>
                    <a:lnTo>
                      <a:pt x="131" y="1517"/>
                    </a:lnTo>
                    <a:lnTo>
                      <a:pt x="141" y="1519"/>
                    </a:lnTo>
                    <a:lnTo>
                      <a:pt x="152" y="1523"/>
                    </a:lnTo>
                    <a:lnTo>
                      <a:pt x="164" y="1527"/>
                    </a:lnTo>
                    <a:lnTo>
                      <a:pt x="175" y="1531"/>
                    </a:lnTo>
                    <a:lnTo>
                      <a:pt x="187" y="1534"/>
                    </a:lnTo>
                    <a:lnTo>
                      <a:pt x="198" y="1538"/>
                    </a:lnTo>
                    <a:lnTo>
                      <a:pt x="211" y="1542"/>
                    </a:lnTo>
                    <a:lnTo>
                      <a:pt x="225" y="1548"/>
                    </a:lnTo>
                    <a:lnTo>
                      <a:pt x="236" y="1550"/>
                    </a:lnTo>
                    <a:lnTo>
                      <a:pt x="249" y="1553"/>
                    </a:lnTo>
                    <a:lnTo>
                      <a:pt x="261" y="1557"/>
                    </a:lnTo>
                    <a:lnTo>
                      <a:pt x="276" y="1561"/>
                    </a:lnTo>
                    <a:lnTo>
                      <a:pt x="289" y="1565"/>
                    </a:lnTo>
                    <a:lnTo>
                      <a:pt x="303" y="1569"/>
                    </a:lnTo>
                    <a:lnTo>
                      <a:pt x="318" y="1572"/>
                    </a:lnTo>
                    <a:lnTo>
                      <a:pt x="331" y="1578"/>
                    </a:lnTo>
                    <a:lnTo>
                      <a:pt x="346" y="1580"/>
                    </a:lnTo>
                    <a:lnTo>
                      <a:pt x="360" y="1586"/>
                    </a:lnTo>
                    <a:lnTo>
                      <a:pt x="375" y="1588"/>
                    </a:lnTo>
                    <a:lnTo>
                      <a:pt x="390" y="1593"/>
                    </a:lnTo>
                    <a:lnTo>
                      <a:pt x="403" y="1595"/>
                    </a:lnTo>
                    <a:lnTo>
                      <a:pt x="421" y="1601"/>
                    </a:lnTo>
                    <a:lnTo>
                      <a:pt x="436" y="1603"/>
                    </a:lnTo>
                    <a:lnTo>
                      <a:pt x="453" y="1609"/>
                    </a:lnTo>
                    <a:lnTo>
                      <a:pt x="468" y="1610"/>
                    </a:lnTo>
                    <a:lnTo>
                      <a:pt x="485" y="1614"/>
                    </a:lnTo>
                    <a:lnTo>
                      <a:pt x="500" y="1618"/>
                    </a:lnTo>
                    <a:lnTo>
                      <a:pt x="516" y="1622"/>
                    </a:lnTo>
                    <a:lnTo>
                      <a:pt x="531" y="1624"/>
                    </a:lnTo>
                    <a:lnTo>
                      <a:pt x="548" y="1628"/>
                    </a:lnTo>
                    <a:lnTo>
                      <a:pt x="563" y="1629"/>
                    </a:lnTo>
                    <a:lnTo>
                      <a:pt x="580" y="1633"/>
                    </a:lnTo>
                    <a:lnTo>
                      <a:pt x="597" y="1637"/>
                    </a:lnTo>
                    <a:lnTo>
                      <a:pt x="615" y="1639"/>
                    </a:lnTo>
                    <a:lnTo>
                      <a:pt x="630" y="1643"/>
                    </a:lnTo>
                    <a:lnTo>
                      <a:pt x="647" y="1645"/>
                    </a:lnTo>
                    <a:lnTo>
                      <a:pt x="664" y="1647"/>
                    </a:lnTo>
                    <a:lnTo>
                      <a:pt x="681" y="1650"/>
                    </a:lnTo>
                    <a:lnTo>
                      <a:pt x="698" y="1652"/>
                    </a:lnTo>
                    <a:lnTo>
                      <a:pt x="715" y="1654"/>
                    </a:lnTo>
                    <a:lnTo>
                      <a:pt x="732" y="1656"/>
                    </a:lnTo>
                    <a:lnTo>
                      <a:pt x="750" y="1658"/>
                    </a:lnTo>
                    <a:lnTo>
                      <a:pt x="765" y="1658"/>
                    </a:lnTo>
                    <a:lnTo>
                      <a:pt x="782" y="1660"/>
                    </a:lnTo>
                    <a:lnTo>
                      <a:pt x="799" y="1662"/>
                    </a:lnTo>
                    <a:lnTo>
                      <a:pt x="816" y="1662"/>
                    </a:lnTo>
                    <a:lnTo>
                      <a:pt x="833" y="1664"/>
                    </a:lnTo>
                    <a:lnTo>
                      <a:pt x="850" y="1666"/>
                    </a:lnTo>
                    <a:lnTo>
                      <a:pt x="868" y="1666"/>
                    </a:lnTo>
                    <a:lnTo>
                      <a:pt x="885" y="1666"/>
                    </a:lnTo>
                    <a:lnTo>
                      <a:pt x="902" y="1666"/>
                    </a:lnTo>
                    <a:lnTo>
                      <a:pt x="919" y="1667"/>
                    </a:lnTo>
                    <a:lnTo>
                      <a:pt x="934" y="1667"/>
                    </a:lnTo>
                    <a:lnTo>
                      <a:pt x="951" y="1667"/>
                    </a:lnTo>
                    <a:lnTo>
                      <a:pt x="968" y="1667"/>
                    </a:lnTo>
                    <a:lnTo>
                      <a:pt x="985" y="1667"/>
                    </a:lnTo>
                    <a:lnTo>
                      <a:pt x="1003" y="1667"/>
                    </a:lnTo>
                    <a:lnTo>
                      <a:pt x="1018" y="1667"/>
                    </a:lnTo>
                    <a:lnTo>
                      <a:pt x="1035" y="1666"/>
                    </a:lnTo>
                    <a:lnTo>
                      <a:pt x="1050" y="1666"/>
                    </a:lnTo>
                    <a:lnTo>
                      <a:pt x="1065" y="1666"/>
                    </a:lnTo>
                    <a:lnTo>
                      <a:pt x="1082" y="1666"/>
                    </a:lnTo>
                    <a:lnTo>
                      <a:pt x="1098" y="1664"/>
                    </a:lnTo>
                    <a:lnTo>
                      <a:pt x="1115" y="1664"/>
                    </a:lnTo>
                    <a:lnTo>
                      <a:pt x="1130" y="1664"/>
                    </a:lnTo>
                    <a:lnTo>
                      <a:pt x="1145" y="1662"/>
                    </a:lnTo>
                    <a:lnTo>
                      <a:pt x="1160" y="1662"/>
                    </a:lnTo>
                    <a:lnTo>
                      <a:pt x="1176" y="1660"/>
                    </a:lnTo>
                    <a:lnTo>
                      <a:pt x="1189" y="1660"/>
                    </a:lnTo>
                    <a:lnTo>
                      <a:pt x="1204" y="1658"/>
                    </a:lnTo>
                    <a:lnTo>
                      <a:pt x="1217" y="1658"/>
                    </a:lnTo>
                    <a:lnTo>
                      <a:pt x="1233" y="1658"/>
                    </a:lnTo>
                    <a:lnTo>
                      <a:pt x="1246" y="1656"/>
                    </a:lnTo>
                    <a:lnTo>
                      <a:pt x="1259" y="1654"/>
                    </a:lnTo>
                    <a:lnTo>
                      <a:pt x="1273" y="1652"/>
                    </a:lnTo>
                    <a:lnTo>
                      <a:pt x="1286" y="1652"/>
                    </a:lnTo>
                    <a:lnTo>
                      <a:pt x="1297" y="1650"/>
                    </a:lnTo>
                    <a:lnTo>
                      <a:pt x="1311" y="1648"/>
                    </a:lnTo>
                    <a:lnTo>
                      <a:pt x="1322" y="1648"/>
                    </a:lnTo>
                    <a:lnTo>
                      <a:pt x="1333" y="1647"/>
                    </a:lnTo>
                    <a:lnTo>
                      <a:pt x="1345" y="1645"/>
                    </a:lnTo>
                    <a:lnTo>
                      <a:pt x="1356" y="1645"/>
                    </a:lnTo>
                    <a:lnTo>
                      <a:pt x="1366" y="1643"/>
                    </a:lnTo>
                    <a:lnTo>
                      <a:pt x="1375" y="1643"/>
                    </a:lnTo>
                    <a:lnTo>
                      <a:pt x="1385" y="1641"/>
                    </a:lnTo>
                    <a:lnTo>
                      <a:pt x="1394" y="1641"/>
                    </a:lnTo>
                    <a:lnTo>
                      <a:pt x="1404" y="1639"/>
                    </a:lnTo>
                    <a:lnTo>
                      <a:pt x="1413" y="1639"/>
                    </a:lnTo>
                    <a:lnTo>
                      <a:pt x="1421" y="1637"/>
                    </a:lnTo>
                    <a:lnTo>
                      <a:pt x="1429" y="1635"/>
                    </a:lnTo>
                    <a:lnTo>
                      <a:pt x="1434" y="1635"/>
                    </a:lnTo>
                    <a:lnTo>
                      <a:pt x="1442" y="1633"/>
                    </a:lnTo>
                    <a:lnTo>
                      <a:pt x="1448" y="1633"/>
                    </a:lnTo>
                    <a:lnTo>
                      <a:pt x="1453" y="1631"/>
                    </a:lnTo>
                    <a:lnTo>
                      <a:pt x="1459" y="1631"/>
                    </a:lnTo>
                    <a:lnTo>
                      <a:pt x="1465" y="1631"/>
                    </a:lnTo>
                    <a:lnTo>
                      <a:pt x="1472" y="1629"/>
                    </a:lnTo>
                    <a:lnTo>
                      <a:pt x="1478" y="1629"/>
                    </a:lnTo>
                    <a:lnTo>
                      <a:pt x="1482" y="1629"/>
                    </a:lnTo>
                    <a:lnTo>
                      <a:pt x="1484" y="1629"/>
                    </a:lnTo>
                    <a:lnTo>
                      <a:pt x="1484" y="1628"/>
                    </a:lnTo>
                    <a:lnTo>
                      <a:pt x="1484" y="1624"/>
                    </a:lnTo>
                    <a:lnTo>
                      <a:pt x="1484" y="1620"/>
                    </a:lnTo>
                    <a:lnTo>
                      <a:pt x="1486" y="1614"/>
                    </a:lnTo>
                    <a:lnTo>
                      <a:pt x="1488" y="1607"/>
                    </a:lnTo>
                    <a:lnTo>
                      <a:pt x="1489" y="1597"/>
                    </a:lnTo>
                    <a:lnTo>
                      <a:pt x="1491" y="1591"/>
                    </a:lnTo>
                    <a:lnTo>
                      <a:pt x="1493" y="1586"/>
                    </a:lnTo>
                    <a:lnTo>
                      <a:pt x="1493" y="1580"/>
                    </a:lnTo>
                    <a:lnTo>
                      <a:pt x="1495" y="1574"/>
                    </a:lnTo>
                    <a:lnTo>
                      <a:pt x="1497" y="1567"/>
                    </a:lnTo>
                    <a:lnTo>
                      <a:pt x="1499" y="1561"/>
                    </a:lnTo>
                    <a:lnTo>
                      <a:pt x="1499" y="1553"/>
                    </a:lnTo>
                    <a:lnTo>
                      <a:pt x="1501" y="1546"/>
                    </a:lnTo>
                    <a:lnTo>
                      <a:pt x="1503" y="1538"/>
                    </a:lnTo>
                    <a:lnTo>
                      <a:pt x="1505" y="1531"/>
                    </a:lnTo>
                    <a:lnTo>
                      <a:pt x="1507" y="1523"/>
                    </a:lnTo>
                    <a:lnTo>
                      <a:pt x="1510" y="1515"/>
                    </a:lnTo>
                    <a:lnTo>
                      <a:pt x="1512" y="1506"/>
                    </a:lnTo>
                    <a:lnTo>
                      <a:pt x="1514" y="1496"/>
                    </a:lnTo>
                    <a:lnTo>
                      <a:pt x="1516" y="1487"/>
                    </a:lnTo>
                    <a:lnTo>
                      <a:pt x="1518" y="1479"/>
                    </a:lnTo>
                    <a:lnTo>
                      <a:pt x="1520" y="1468"/>
                    </a:lnTo>
                    <a:lnTo>
                      <a:pt x="1522" y="1458"/>
                    </a:lnTo>
                    <a:lnTo>
                      <a:pt x="1526" y="1449"/>
                    </a:lnTo>
                    <a:lnTo>
                      <a:pt x="1527" y="1439"/>
                    </a:lnTo>
                    <a:lnTo>
                      <a:pt x="1529" y="1428"/>
                    </a:lnTo>
                    <a:lnTo>
                      <a:pt x="1531" y="1418"/>
                    </a:lnTo>
                    <a:lnTo>
                      <a:pt x="1533" y="1407"/>
                    </a:lnTo>
                    <a:lnTo>
                      <a:pt x="1537" y="1397"/>
                    </a:lnTo>
                    <a:lnTo>
                      <a:pt x="1539" y="1386"/>
                    </a:lnTo>
                    <a:lnTo>
                      <a:pt x="1541" y="1375"/>
                    </a:lnTo>
                    <a:lnTo>
                      <a:pt x="1545" y="1363"/>
                    </a:lnTo>
                    <a:lnTo>
                      <a:pt x="1547" y="1352"/>
                    </a:lnTo>
                    <a:lnTo>
                      <a:pt x="1548" y="1340"/>
                    </a:lnTo>
                    <a:lnTo>
                      <a:pt x="1550" y="1329"/>
                    </a:lnTo>
                    <a:lnTo>
                      <a:pt x="1552" y="1316"/>
                    </a:lnTo>
                    <a:lnTo>
                      <a:pt x="1556" y="1304"/>
                    </a:lnTo>
                    <a:lnTo>
                      <a:pt x="1558" y="1293"/>
                    </a:lnTo>
                    <a:lnTo>
                      <a:pt x="1560" y="1281"/>
                    </a:lnTo>
                    <a:lnTo>
                      <a:pt x="1564" y="1270"/>
                    </a:lnTo>
                    <a:lnTo>
                      <a:pt x="1566" y="1259"/>
                    </a:lnTo>
                    <a:lnTo>
                      <a:pt x="1567" y="1245"/>
                    </a:lnTo>
                    <a:lnTo>
                      <a:pt x="1569" y="1234"/>
                    </a:lnTo>
                    <a:lnTo>
                      <a:pt x="1571" y="1221"/>
                    </a:lnTo>
                    <a:lnTo>
                      <a:pt x="1575" y="1209"/>
                    </a:lnTo>
                    <a:lnTo>
                      <a:pt x="1577" y="1198"/>
                    </a:lnTo>
                    <a:lnTo>
                      <a:pt x="1579" y="1184"/>
                    </a:lnTo>
                    <a:lnTo>
                      <a:pt x="1581" y="1173"/>
                    </a:lnTo>
                    <a:lnTo>
                      <a:pt x="1583" y="1162"/>
                    </a:lnTo>
                    <a:lnTo>
                      <a:pt x="1585" y="1150"/>
                    </a:lnTo>
                    <a:lnTo>
                      <a:pt x="1586" y="1137"/>
                    </a:lnTo>
                    <a:lnTo>
                      <a:pt x="1588" y="1125"/>
                    </a:lnTo>
                    <a:lnTo>
                      <a:pt x="1590" y="1114"/>
                    </a:lnTo>
                    <a:lnTo>
                      <a:pt x="1592" y="1103"/>
                    </a:lnTo>
                    <a:lnTo>
                      <a:pt x="1594" y="1091"/>
                    </a:lnTo>
                    <a:lnTo>
                      <a:pt x="1596" y="1080"/>
                    </a:lnTo>
                    <a:lnTo>
                      <a:pt x="1598" y="1068"/>
                    </a:lnTo>
                    <a:lnTo>
                      <a:pt x="1600" y="1057"/>
                    </a:lnTo>
                    <a:lnTo>
                      <a:pt x="1600" y="1046"/>
                    </a:lnTo>
                    <a:lnTo>
                      <a:pt x="1602" y="1034"/>
                    </a:lnTo>
                    <a:lnTo>
                      <a:pt x="1604" y="1023"/>
                    </a:lnTo>
                    <a:lnTo>
                      <a:pt x="1604" y="1011"/>
                    </a:lnTo>
                    <a:lnTo>
                      <a:pt x="1605" y="1002"/>
                    </a:lnTo>
                    <a:lnTo>
                      <a:pt x="1607" y="990"/>
                    </a:lnTo>
                    <a:lnTo>
                      <a:pt x="1609" y="981"/>
                    </a:lnTo>
                    <a:lnTo>
                      <a:pt x="1609" y="970"/>
                    </a:lnTo>
                    <a:lnTo>
                      <a:pt x="1611" y="958"/>
                    </a:lnTo>
                    <a:lnTo>
                      <a:pt x="1611" y="949"/>
                    </a:lnTo>
                    <a:lnTo>
                      <a:pt x="1613" y="937"/>
                    </a:lnTo>
                    <a:lnTo>
                      <a:pt x="1613" y="928"/>
                    </a:lnTo>
                    <a:lnTo>
                      <a:pt x="1615" y="918"/>
                    </a:lnTo>
                    <a:lnTo>
                      <a:pt x="1615" y="907"/>
                    </a:lnTo>
                    <a:lnTo>
                      <a:pt x="1617" y="899"/>
                    </a:lnTo>
                    <a:lnTo>
                      <a:pt x="1617" y="888"/>
                    </a:lnTo>
                    <a:lnTo>
                      <a:pt x="1619" y="878"/>
                    </a:lnTo>
                    <a:lnTo>
                      <a:pt x="1619" y="869"/>
                    </a:lnTo>
                    <a:lnTo>
                      <a:pt x="1621" y="859"/>
                    </a:lnTo>
                    <a:lnTo>
                      <a:pt x="1621" y="850"/>
                    </a:lnTo>
                    <a:lnTo>
                      <a:pt x="1621" y="840"/>
                    </a:lnTo>
                    <a:lnTo>
                      <a:pt x="1623" y="833"/>
                    </a:lnTo>
                    <a:lnTo>
                      <a:pt x="1623" y="823"/>
                    </a:lnTo>
                    <a:lnTo>
                      <a:pt x="1623" y="814"/>
                    </a:lnTo>
                    <a:lnTo>
                      <a:pt x="1623" y="806"/>
                    </a:lnTo>
                    <a:lnTo>
                      <a:pt x="1623" y="797"/>
                    </a:lnTo>
                    <a:lnTo>
                      <a:pt x="1625" y="789"/>
                    </a:lnTo>
                    <a:lnTo>
                      <a:pt x="1625" y="779"/>
                    </a:lnTo>
                    <a:lnTo>
                      <a:pt x="1625" y="772"/>
                    </a:lnTo>
                    <a:lnTo>
                      <a:pt x="1625" y="764"/>
                    </a:lnTo>
                    <a:lnTo>
                      <a:pt x="1626" y="757"/>
                    </a:lnTo>
                    <a:lnTo>
                      <a:pt x="1625" y="747"/>
                    </a:lnTo>
                    <a:lnTo>
                      <a:pt x="1625" y="739"/>
                    </a:lnTo>
                    <a:lnTo>
                      <a:pt x="1625" y="732"/>
                    </a:lnTo>
                    <a:lnTo>
                      <a:pt x="1625" y="724"/>
                    </a:lnTo>
                    <a:lnTo>
                      <a:pt x="1625" y="715"/>
                    </a:lnTo>
                    <a:lnTo>
                      <a:pt x="1625" y="709"/>
                    </a:lnTo>
                    <a:lnTo>
                      <a:pt x="1625" y="701"/>
                    </a:lnTo>
                    <a:lnTo>
                      <a:pt x="1625" y="694"/>
                    </a:lnTo>
                    <a:lnTo>
                      <a:pt x="1625" y="686"/>
                    </a:lnTo>
                    <a:lnTo>
                      <a:pt x="1625" y="681"/>
                    </a:lnTo>
                    <a:lnTo>
                      <a:pt x="1623" y="673"/>
                    </a:lnTo>
                    <a:lnTo>
                      <a:pt x="1623" y="665"/>
                    </a:lnTo>
                    <a:lnTo>
                      <a:pt x="1623" y="660"/>
                    </a:lnTo>
                    <a:lnTo>
                      <a:pt x="1623" y="652"/>
                    </a:lnTo>
                    <a:lnTo>
                      <a:pt x="1623" y="646"/>
                    </a:lnTo>
                    <a:lnTo>
                      <a:pt x="1623" y="641"/>
                    </a:lnTo>
                    <a:lnTo>
                      <a:pt x="1621" y="635"/>
                    </a:lnTo>
                    <a:lnTo>
                      <a:pt x="1621" y="627"/>
                    </a:lnTo>
                    <a:lnTo>
                      <a:pt x="1619" y="622"/>
                    </a:lnTo>
                    <a:lnTo>
                      <a:pt x="1619" y="616"/>
                    </a:lnTo>
                    <a:lnTo>
                      <a:pt x="1619" y="610"/>
                    </a:lnTo>
                    <a:lnTo>
                      <a:pt x="1617" y="604"/>
                    </a:lnTo>
                    <a:lnTo>
                      <a:pt x="1617" y="599"/>
                    </a:lnTo>
                    <a:lnTo>
                      <a:pt x="1617" y="595"/>
                    </a:lnTo>
                    <a:lnTo>
                      <a:pt x="1615" y="587"/>
                    </a:lnTo>
                    <a:lnTo>
                      <a:pt x="1613" y="584"/>
                    </a:lnTo>
                    <a:lnTo>
                      <a:pt x="1613" y="578"/>
                    </a:lnTo>
                    <a:lnTo>
                      <a:pt x="1613" y="574"/>
                    </a:lnTo>
                    <a:lnTo>
                      <a:pt x="1609" y="565"/>
                    </a:lnTo>
                    <a:lnTo>
                      <a:pt x="1609" y="557"/>
                    </a:lnTo>
                    <a:lnTo>
                      <a:pt x="1605" y="547"/>
                    </a:lnTo>
                    <a:lnTo>
                      <a:pt x="1604" y="538"/>
                    </a:lnTo>
                    <a:lnTo>
                      <a:pt x="1600" y="530"/>
                    </a:lnTo>
                    <a:lnTo>
                      <a:pt x="1598" y="521"/>
                    </a:lnTo>
                    <a:lnTo>
                      <a:pt x="1594" y="511"/>
                    </a:lnTo>
                    <a:lnTo>
                      <a:pt x="1590" y="504"/>
                    </a:lnTo>
                    <a:lnTo>
                      <a:pt x="1586" y="494"/>
                    </a:lnTo>
                    <a:lnTo>
                      <a:pt x="1585" y="487"/>
                    </a:lnTo>
                    <a:lnTo>
                      <a:pt x="1579" y="477"/>
                    </a:lnTo>
                    <a:lnTo>
                      <a:pt x="1575" y="469"/>
                    </a:lnTo>
                    <a:lnTo>
                      <a:pt x="1571" y="460"/>
                    </a:lnTo>
                    <a:lnTo>
                      <a:pt x="1567" y="452"/>
                    </a:lnTo>
                    <a:lnTo>
                      <a:pt x="1564" y="443"/>
                    </a:lnTo>
                    <a:lnTo>
                      <a:pt x="1560" y="435"/>
                    </a:lnTo>
                    <a:lnTo>
                      <a:pt x="1556" y="428"/>
                    </a:lnTo>
                    <a:lnTo>
                      <a:pt x="1552" y="422"/>
                    </a:lnTo>
                    <a:lnTo>
                      <a:pt x="1548" y="412"/>
                    </a:lnTo>
                    <a:lnTo>
                      <a:pt x="1545" y="407"/>
                    </a:lnTo>
                    <a:lnTo>
                      <a:pt x="1539" y="399"/>
                    </a:lnTo>
                    <a:lnTo>
                      <a:pt x="1535" y="393"/>
                    </a:lnTo>
                    <a:lnTo>
                      <a:pt x="1531" y="386"/>
                    </a:lnTo>
                    <a:lnTo>
                      <a:pt x="1527" y="380"/>
                    </a:lnTo>
                    <a:lnTo>
                      <a:pt x="1524" y="374"/>
                    </a:lnTo>
                    <a:lnTo>
                      <a:pt x="1520" y="369"/>
                    </a:lnTo>
                    <a:lnTo>
                      <a:pt x="1516" y="363"/>
                    </a:lnTo>
                    <a:lnTo>
                      <a:pt x="1512" y="357"/>
                    </a:lnTo>
                    <a:lnTo>
                      <a:pt x="1508" y="352"/>
                    </a:lnTo>
                    <a:lnTo>
                      <a:pt x="1507" y="348"/>
                    </a:lnTo>
                    <a:lnTo>
                      <a:pt x="1501" y="340"/>
                    </a:lnTo>
                    <a:lnTo>
                      <a:pt x="1497" y="334"/>
                    </a:lnTo>
                    <a:lnTo>
                      <a:pt x="1491" y="327"/>
                    </a:lnTo>
                    <a:lnTo>
                      <a:pt x="1488" y="321"/>
                    </a:lnTo>
                    <a:lnTo>
                      <a:pt x="1484" y="315"/>
                    </a:lnTo>
                    <a:lnTo>
                      <a:pt x="1482" y="310"/>
                    </a:lnTo>
                    <a:lnTo>
                      <a:pt x="1478" y="304"/>
                    </a:lnTo>
                    <a:lnTo>
                      <a:pt x="1476" y="298"/>
                    </a:lnTo>
                    <a:lnTo>
                      <a:pt x="1472" y="291"/>
                    </a:lnTo>
                    <a:lnTo>
                      <a:pt x="1472" y="285"/>
                    </a:lnTo>
                    <a:lnTo>
                      <a:pt x="1470" y="277"/>
                    </a:lnTo>
                    <a:lnTo>
                      <a:pt x="1469" y="270"/>
                    </a:lnTo>
                    <a:lnTo>
                      <a:pt x="1469" y="262"/>
                    </a:lnTo>
                    <a:lnTo>
                      <a:pt x="1469" y="256"/>
                    </a:lnTo>
                    <a:lnTo>
                      <a:pt x="1469" y="247"/>
                    </a:lnTo>
                    <a:lnTo>
                      <a:pt x="1470" y="239"/>
                    </a:lnTo>
                    <a:lnTo>
                      <a:pt x="1472" y="232"/>
                    </a:lnTo>
                    <a:lnTo>
                      <a:pt x="1474" y="224"/>
                    </a:lnTo>
                    <a:lnTo>
                      <a:pt x="1476" y="213"/>
                    </a:lnTo>
                    <a:lnTo>
                      <a:pt x="1480" y="203"/>
                    </a:lnTo>
                    <a:lnTo>
                      <a:pt x="1482" y="194"/>
                    </a:lnTo>
                    <a:lnTo>
                      <a:pt x="1484" y="184"/>
                    </a:lnTo>
                    <a:lnTo>
                      <a:pt x="1486" y="175"/>
                    </a:lnTo>
                    <a:lnTo>
                      <a:pt x="1489" y="165"/>
                    </a:lnTo>
                    <a:lnTo>
                      <a:pt x="1491" y="156"/>
                    </a:lnTo>
                    <a:lnTo>
                      <a:pt x="1495" y="146"/>
                    </a:lnTo>
                    <a:lnTo>
                      <a:pt x="1495" y="139"/>
                    </a:lnTo>
                    <a:lnTo>
                      <a:pt x="1497" y="131"/>
                    </a:lnTo>
                    <a:lnTo>
                      <a:pt x="1499" y="123"/>
                    </a:lnTo>
                    <a:lnTo>
                      <a:pt x="1501" y="118"/>
                    </a:lnTo>
                    <a:lnTo>
                      <a:pt x="1503" y="112"/>
                    </a:lnTo>
                    <a:lnTo>
                      <a:pt x="1503" y="110"/>
                    </a:lnTo>
                    <a:lnTo>
                      <a:pt x="1505" y="106"/>
                    </a:lnTo>
                    <a:lnTo>
                      <a:pt x="1436" y="83"/>
                    </a:lnTo>
                    <a:lnTo>
                      <a:pt x="1461" y="118"/>
                    </a:lnTo>
                    <a:lnTo>
                      <a:pt x="1459" y="118"/>
                    </a:lnTo>
                    <a:lnTo>
                      <a:pt x="1457" y="123"/>
                    </a:lnTo>
                    <a:lnTo>
                      <a:pt x="1455" y="127"/>
                    </a:lnTo>
                    <a:lnTo>
                      <a:pt x="1455" y="133"/>
                    </a:lnTo>
                    <a:lnTo>
                      <a:pt x="1453" y="137"/>
                    </a:lnTo>
                    <a:lnTo>
                      <a:pt x="1451" y="144"/>
                    </a:lnTo>
                    <a:lnTo>
                      <a:pt x="1450" y="150"/>
                    </a:lnTo>
                    <a:lnTo>
                      <a:pt x="1448" y="156"/>
                    </a:lnTo>
                    <a:lnTo>
                      <a:pt x="1446" y="163"/>
                    </a:lnTo>
                    <a:lnTo>
                      <a:pt x="1444" y="173"/>
                    </a:lnTo>
                    <a:lnTo>
                      <a:pt x="1440" y="180"/>
                    </a:lnTo>
                    <a:lnTo>
                      <a:pt x="1440" y="188"/>
                    </a:lnTo>
                    <a:lnTo>
                      <a:pt x="1438" y="197"/>
                    </a:lnTo>
                    <a:lnTo>
                      <a:pt x="1438" y="207"/>
                    </a:lnTo>
                    <a:lnTo>
                      <a:pt x="1436" y="215"/>
                    </a:lnTo>
                    <a:lnTo>
                      <a:pt x="1434" y="224"/>
                    </a:lnTo>
                    <a:lnTo>
                      <a:pt x="1434" y="234"/>
                    </a:lnTo>
                    <a:lnTo>
                      <a:pt x="1434" y="245"/>
                    </a:lnTo>
                    <a:lnTo>
                      <a:pt x="1434" y="255"/>
                    </a:lnTo>
                    <a:lnTo>
                      <a:pt x="1434" y="264"/>
                    </a:lnTo>
                    <a:lnTo>
                      <a:pt x="1434" y="270"/>
                    </a:lnTo>
                    <a:lnTo>
                      <a:pt x="1434" y="275"/>
                    </a:lnTo>
                    <a:lnTo>
                      <a:pt x="1436" y="281"/>
                    </a:lnTo>
                    <a:lnTo>
                      <a:pt x="1436" y="287"/>
                    </a:lnTo>
                    <a:lnTo>
                      <a:pt x="1438" y="296"/>
                    </a:lnTo>
                    <a:lnTo>
                      <a:pt x="1440" y="306"/>
                    </a:lnTo>
                    <a:lnTo>
                      <a:pt x="1440" y="312"/>
                    </a:lnTo>
                    <a:lnTo>
                      <a:pt x="1442" y="317"/>
                    </a:lnTo>
                    <a:lnTo>
                      <a:pt x="1444" y="321"/>
                    </a:lnTo>
                    <a:lnTo>
                      <a:pt x="1446" y="327"/>
                    </a:lnTo>
                    <a:lnTo>
                      <a:pt x="1448" y="336"/>
                    </a:lnTo>
                    <a:lnTo>
                      <a:pt x="1451" y="346"/>
                    </a:lnTo>
                    <a:lnTo>
                      <a:pt x="1455" y="355"/>
                    </a:lnTo>
                    <a:lnTo>
                      <a:pt x="1461" y="365"/>
                    </a:lnTo>
                    <a:lnTo>
                      <a:pt x="1467" y="372"/>
                    </a:lnTo>
                    <a:lnTo>
                      <a:pt x="1472" y="380"/>
                    </a:lnTo>
                    <a:lnTo>
                      <a:pt x="1476" y="384"/>
                    </a:lnTo>
                    <a:lnTo>
                      <a:pt x="1478" y="390"/>
                    </a:lnTo>
                    <a:lnTo>
                      <a:pt x="1482" y="395"/>
                    </a:lnTo>
                    <a:lnTo>
                      <a:pt x="1488" y="401"/>
                    </a:lnTo>
                    <a:lnTo>
                      <a:pt x="1489" y="405"/>
                    </a:lnTo>
                    <a:lnTo>
                      <a:pt x="1495" y="410"/>
                    </a:lnTo>
                    <a:lnTo>
                      <a:pt x="1499" y="416"/>
                    </a:lnTo>
                    <a:lnTo>
                      <a:pt x="1503" y="424"/>
                    </a:lnTo>
                    <a:lnTo>
                      <a:pt x="1507" y="429"/>
                    </a:lnTo>
                    <a:lnTo>
                      <a:pt x="1512" y="435"/>
                    </a:lnTo>
                    <a:lnTo>
                      <a:pt x="1516" y="441"/>
                    </a:lnTo>
                    <a:lnTo>
                      <a:pt x="1522" y="448"/>
                    </a:lnTo>
                    <a:lnTo>
                      <a:pt x="1526" y="454"/>
                    </a:lnTo>
                    <a:lnTo>
                      <a:pt x="1529" y="462"/>
                    </a:lnTo>
                    <a:lnTo>
                      <a:pt x="1533" y="469"/>
                    </a:lnTo>
                    <a:lnTo>
                      <a:pt x="1537" y="477"/>
                    </a:lnTo>
                    <a:lnTo>
                      <a:pt x="1541" y="485"/>
                    </a:lnTo>
                    <a:lnTo>
                      <a:pt x="1545" y="492"/>
                    </a:lnTo>
                    <a:lnTo>
                      <a:pt x="1548" y="500"/>
                    </a:lnTo>
                    <a:lnTo>
                      <a:pt x="1552" y="509"/>
                    </a:lnTo>
                    <a:lnTo>
                      <a:pt x="1554" y="517"/>
                    </a:lnTo>
                    <a:lnTo>
                      <a:pt x="1556" y="526"/>
                    </a:lnTo>
                    <a:lnTo>
                      <a:pt x="1560" y="534"/>
                    </a:lnTo>
                    <a:lnTo>
                      <a:pt x="1562" y="544"/>
                    </a:lnTo>
                    <a:lnTo>
                      <a:pt x="1564" y="553"/>
                    </a:lnTo>
                    <a:lnTo>
                      <a:pt x="1566" y="565"/>
                    </a:lnTo>
                    <a:lnTo>
                      <a:pt x="1567" y="568"/>
                    </a:lnTo>
                    <a:lnTo>
                      <a:pt x="1567" y="574"/>
                    </a:lnTo>
                    <a:lnTo>
                      <a:pt x="1569" y="578"/>
                    </a:lnTo>
                    <a:lnTo>
                      <a:pt x="1569" y="585"/>
                    </a:lnTo>
                    <a:lnTo>
                      <a:pt x="1569" y="595"/>
                    </a:lnTo>
                    <a:lnTo>
                      <a:pt x="1571" y="604"/>
                    </a:lnTo>
                    <a:lnTo>
                      <a:pt x="1571" y="610"/>
                    </a:lnTo>
                    <a:lnTo>
                      <a:pt x="1571" y="614"/>
                    </a:lnTo>
                    <a:lnTo>
                      <a:pt x="1573" y="620"/>
                    </a:lnTo>
                    <a:lnTo>
                      <a:pt x="1573" y="625"/>
                    </a:lnTo>
                    <a:lnTo>
                      <a:pt x="1573" y="631"/>
                    </a:lnTo>
                    <a:lnTo>
                      <a:pt x="1573" y="637"/>
                    </a:lnTo>
                    <a:lnTo>
                      <a:pt x="1575" y="642"/>
                    </a:lnTo>
                    <a:lnTo>
                      <a:pt x="1575" y="648"/>
                    </a:lnTo>
                    <a:lnTo>
                      <a:pt x="1575" y="654"/>
                    </a:lnTo>
                    <a:lnTo>
                      <a:pt x="1575" y="660"/>
                    </a:lnTo>
                    <a:lnTo>
                      <a:pt x="1577" y="665"/>
                    </a:lnTo>
                    <a:lnTo>
                      <a:pt x="1577" y="673"/>
                    </a:lnTo>
                    <a:lnTo>
                      <a:pt x="1577" y="679"/>
                    </a:lnTo>
                    <a:lnTo>
                      <a:pt x="1577" y="684"/>
                    </a:lnTo>
                    <a:lnTo>
                      <a:pt x="1577" y="690"/>
                    </a:lnTo>
                    <a:lnTo>
                      <a:pt x="1579" y="698"/>
                    </a:lnTo>
                    <a:lnTo>
                      <a:pt x="1579" y="703"/>
                    </a:lnTo>
                    <a:lnTo>
                      <a:pt x="1579" y="709"/>
                    </a:lnTo>
                    <a:lnTo>
                      <a:pt x="1579" y="717"/>
                    </a:lnTo>
                    <a:lnTo>
                      <a:pt x="1579" y="722"/>
                    </a:lnTo>
                    <a:lnTo>
                      <a:pt x="1579" y="728"/>
                    </a:lnTo>
                    <a:lnTo>
                      <a:pt x="1579" y="736"/>
                    </a:lnTo>
                    <a:lnTo>
                      <a:pt x="1579" y="743"/>
                    </a:lnTo>
                    <a:lnTo>
                      <a:pt x="1579" y="751"/>
                    </a:lnTo>
                    <a:lnTo>
                      <a:pt x="1579" y="757"/>
                    </a:lnTo>
                    <a:lnTo>
                      <a:pt x="1579" y="764"/>
                    </a:lnTo>
                    <a:lnTo>
                      <a:pt x="1579" y="772"/>
                    </a:lnTo>
                    <a:lnTo>
                      <a:pt x="1581" y="779"/>
                    </a:lnTo>
                    <a:lnTo>
                      <a:pt x="1579" y="787"/>
                    </a:lnTo>
                    <a:lnTo>
                      <a:pt x="1579" y="795"/>
                    </a:lnTo>
                    <a:lnTo>
                      <a:pt x="1579" y="800"/>
                    </a:lnTo>
                    <a:lnTo>
                      <a:pt x="1579" y="808"/>
                    </a:lnTo>
                    <a:lnTo>
                      <a:pt x="1577" y="816"/>
                    </a:lnTo>
                    <a:lnTo>
                      <a:pt x="1577" y="823"/>
                    </a:lnTo>
                    <a:lnTo>
                      <a:pt x="1577" y="833"/>
                    </a:lnTo>
                    <a:lnTo>
                      <a:pt x="1577" y="840"/>
                    </a:lnTo>
                    <a:lnTo>
                      <a:pt x="1577" y="848"/>
                    </a:lnTo>
                    <a:lnTo>
                      <a:pt x="1575" y="855"/>
                    </a:lnTo>
                    <a:lnTo>
                      <a:pt x="1575" y="863"/>
                    </a:lnTo>
                    <a:lnTo>
                      <a:pt x="1575" y="873"/>
                    </a:lnTo>
                    <a:lnTo>
                      <a:pt x="1573" y="880"/>
                    </a:lnTo>
                    <a:lnTo>
                      <a:pt x="1573" y="890"/>
                    </a:lnTo>
                    <a:lnTo>
                      <a:pt x="1573" y="897"/>
                    </a:lnTo>
                    <a:lnTo>
                      <a:pt x="1573" y="907"/>
                    </a:lnTo>
                    <a:lnTo>
                      <a:pt x="1571" y="916"/>
                    </a:lnTo>
                    <a:lnTo>
                      <a:pt x="1571" y="924"/>
                    </a:lnTo>
                    <a:lnTo>
                      <a:pt x="1569" y="933"/>
                    </a:lnTo>
                    <a:lnTo>
                      <a:pt x="1569" y="943"/>
                    </a:lnTo>
                    <a:lnTo>
                      <a:pt x="1567" y="951"/>
                    </a:lnTo>
                    <a:lnTo>
                      <a:pt x="1566" y="960"/>
                    </a:lnTo>
                    <a:lnTo>
                      <a:pt x="1566" y="970"/>
                    </a:lnTo>
                    <a:lnTo>
                      <a:pt x="1564" y="979"/>
                    </a:lnTo>
                    <a:lnTo>
                      <a:pt x="1562" y="989"/>
                    </a:lnTo>
                    <a:lnTo>
                      <a:pt x="1562" y="998"/>
                    </a:lnTo>
                    <a:lnTo>
                      <a:pt x="1560" y="1008"/>
                    </a:lnTo>
                    <a:lnTo>
                      <a:pt x="1558" y="1019"/>
                    </a:lnTo>
                    <a:lnTo>
                      <a:pt x="1556" y="1029"/>
                    </a:lnTo>
                    <a:lnTo>
                      <a:pt x="1556" y="1038"/>
                    </a:lnTo>
                    <a:lnTo>
                      <a:pt x="1554" y="1048"/>
                    </a:lnTo>
                    <a:lnTo>
                      <a:pt x="1552" y="1059"/>
                    </a:lnTo>
                    <a:lnTo>
                      <a:pt x="1550" y="1068"/>
                    </a:lnTo>
                    <a:lnTo>
                      <a:pt x="1548" y="1080"/>
                    </a:lnTo>
                    <a:lnTo>
                      <a:pt x="1547" y="1089"/>
                    </a:lnTo>
                    <a:lnTo>
                      <a:pt x="1545" y="1099"/>
                    </a:lnTo>
                    <a:lnTo>
                      <a:pt x="1543" y="1108"/>
                    </a:lnTo>
                    <a:lnTo>
                      <a:pt x="1541" y="1120"/>
                    </a:lnTo>
                    <a:lnTo>
                      <a:pt x="1539" y="1129"/>
                    </a:lnTo>
                    <a:lnTo>
                      <a:pt x="1539" y="1139"/>
                    </a:lnTo>
                    <a:lnTo>
                      <a:pt x="1535" y="1148"/>
                    </a:lnTo>
                    <a:lnTo>
                      <a:pt x="1535" y="1158"/>
                    </a:lnTo>
                    <a:lnTo>
                      <a:pt x="1531" y="1167"/>
                    </a:lnTo>
                    <a:lnTo>
                      <a:pt x="1531" y="1179"/>
                    </a:lnTo>
                    <a:lnTo>
                      <a:pt x="1529" y="1188"/>
                    </a:lnTo>
                    <a:lnTo>
                      <a:pt x="1527" y="1198"/>
                    </a:lnTo>
                    <a:lnTo>
                      <a:pt x="1526" y="1207"/>
                    </a:lnTo>
                    <a:lnTo>
                      <a:pt x="1526" y="1217"/>
                    </a:lnTo>
                    <a:lnTo>
                      <a:pt x="1522" y="1226"/>
                    </a:lnTo>
                    <a:lnTo>
                      <a:pt x="1522" y="1236"/>
                    </a:lnTo>
                    <a:lnTo>
                      <a:pt x="1520" y="1243"/>
                    </a:lnTo>
                    <a:lnTo>
                      <a:pt x="1518" y="1253"/>
                    </a:lnTo>
                    <a:lnTo>
                      <a:pt x="1516" y="1262"/>
                    </a:lnTo>
                    <a:lnTo>
                      <a:pt x="1516" y="1272"/>
                    </a:lnTo>
                    <a:lnTo>
                      <a:pt x="1514" y="1281"/>
                    </a:lnTo>
                    <a:lnTo>
                      <a:pt x="1512" y="1291"/>
                    </a:lnTo>
                    <a:lnTo>
                      <a:pt x="1510" y="1300"/>
                    </a:lnTo>
                    <a:lnTo>
                      <a:pt x="1508" y="1308"/>
                    </a:lnTo>
                    <a:lnTo>
                      <a:pt x="1507" y="1316"/>
                    </a:lnTo>
                    <a:lnTo>
                      <a:pt x="1507" y="1325"/>
                    </a:lnTo>
                    <a:lnTo>
                      <a:pt x="1505" y="1333"/>
                    </a:lnTo>
                    <a:lnTo>
                      <a:pt x="1503" y="1342"/>
                    </a:lnTo>
                    <a:lnTo>
                      <a:pt x="1501" y="1350"/>
                    </a:lnTo>
                    <a:lnTo>
                      <a:pt x="1501" y="1359"/>
                    </a:lnTo>
                    <a:lnTo>
                      <a:pt x="1497" y="1367"/>
                    </a:lnTo>
                    <a:lnTo>
                      <a:pt x="1497" y="1375"/>
                    </a:lnTo>
                    <a:lnTo>
                      <a:pt x="1495" y="1382"/>
                    </a:lnTo>
                    <a:lnTo>
                      <a:pt x="1493" y="1392"/>
                    </a:lnTo>
                    <a:lnTo>
                      <a:pt x="1491" y="1399"/>
                    </a:lnTo>
                    <a:lnTo>
                      <a:pt x="1489" y="1407"/>
                    </a:lnTo>
                    <a:lnTo>
                      <a:pt x="1488" y="1415"/>
                    </a:lnTo>
                    <a:lnTo>
                      <a:pt x="1488" y="1422"/>
                    </a:lnTo>
                    <a:lnTo>
                      <a:pt x="1484" y="1428"/>
                    </a:lnTo>
                    <a:lnTo>
                      <a:pt x="1484" y="1435"/>
                    </a:lnTo>
                    <a:lnTo>
                      <a:pt x="1482" y="1443"/>
                    </a:lnTo>
                    <a:lnTo>
                      <a:pt x="1480" y="1451"/>
                    </a:lnTo>
                    <a:lnTo>
                      <a:pt x="1478" y="1456"/>
                    </a:lnTo>
                    <a:lnTo>
                      <a:pt x="1476" y="1464"/>
                    </a:lnTo>
                    <a:lnTo>
                      <a:pt x="1474" y="1472"/>
                    </a:lnTo>
                    <a:lnTo>
                      <a:pt x="1474" y="1479"/>
                    </a:lnTo>
                    <a:lnTo>
                      <a:pt x="1470" y="1485"/>
                    </a:lnTo>
                    <a:lnTo>
                      <a:pt x="1470" y="1491"/>
                    </a:lnTo>
                    <a:lnTo>
                      <a:pt x="1467" y="1496"/>
                    </a:lnTo>
                    <a:lnTo>
                      <a:pt x="1467" y="1504"/>
                    </a:lnTo>
                    <a:lnTo>
                      <a:pt x="1463" y="1510"/>
                    </a:lnTo>
                    <a:lnTo>
                      <a:pt x="1463" y="1515"/>
                    </a:lnTo>
                    <a:lnTo>
                      <a:pt x="1459" y="1521"/>
                    </a:lnTo>
                    <a:lnTo>
                      <a:pt x="1459" y="1529"/>
                    </a:lnTo>
                    <a:lnTo>
                      <a:pt x="1455" y="1532"/>
                    </a:lnTo>
                    <a:lnTo>
                      <a:pt x="1455" y="1538"/>
                    </a:lnTo>
                    <a:lnTo>
                      <a:pt x="1451" y="1544"/>
                    </a:lnTo>
                    <a:lnTo>
                      <a:pt x="1451" y="1550"/>
                    </a:lnTo>
                    <a:lnTo>
                      <a:pt x="1448" y="1559"/>
                    </a:lnTo>
                    <a:lnTo>
                      <a:pt x="1444" y="1570"/>
                    </a:lnTo>
                    <a:lnTo>
                      <a:pt x="1442" y="1572"/>
                    </a:lnTo>
                    <a:lnTo>
                      <a:pt x="1438" y="1576"/>
                    </a:lnTo>
                    <a:lnTo>
                      <a:pt x="1430" y="1578"/>
                    </a:lnTo>
                    <a:lnTo>
                      <a:pt x="1423" y="1582"/>
                    </a:lnTo>
                    <a:lnTo>
                      <a:pt x="1417" y="1584"/>
                    </a:lnTo>
                    <a:lnTo>
                      <a:pt x="1411" y="1586"/>
                    </a:lnTo>
                    <a:lnTo>
                      <a:pt x="1406" y="1586"/>
                    </a:lnTo>
                    <a:lnTo>
                      <a:pt x="1400" y="1588"/>
                    </a:lnTo>
                    <a:lnTo>
                      <a:pt x="1394" y="1589"/>
                    </a:lnTo>
                    <a:lnTo>
                      <a:pt x="1387" y="1591"/>
                    </a:lnTo>
                    <a:lnTo>
                      <a:pt x="1379" y="1593"/>
                    </a:lnTo>
                    <a:lnTo>
                      <a:pt x="1373" y="1595"/>
                    </a:lnTo>
                    <a:lnTo>
                      <a:pt x="1364" y="1595"/>
                    </a:lnTo>
                    <a:lnTo>
                      <a:pt x="1354" y="1597"/>
                    </a:lnTo>
                    <a:lnTo>
                      <a:pt x="1345" y="1597"/>
                    </a:lnTo>
                    <a:lnTo>
                      <a:pt x="1337" y="1599"/>
                    </a:lnTo>
                    <a:lnTo>
                      <a:pt x="1326" y="1601"/>
                    </a:lnTo>
                    <a:lnTo>
                      <a:pt x="1316" y="1603"/>
                    </a:lnTo>
                    <a:lnTo>
                      <a:pt x="1307" y="1603"/>
                    </a:lnTo>
                    <a:lnTo>
                      <a:pt x="1297" y="1605"/>
                    </a:lnTo>
                    <a:lnTo>
                      <a:pt x="1286" y="1607"/>
                    </a:lnTo>
                    <a:lnTo>
                      <a:pt x="1275" y="1607"/>
                    </a:lnTo>
                    <a:lnTo>
                      <a:pt x="1263" y="1609"/>
                    </a:lnTo>
                    <a:lnTo>
                      <a:pt x="1252" y="1610"/>
                    </a:lnTo>
                    <a:lnTo>
                      <a:pt x="1238" y="1610"/>
                    </a:lnTo>
                    <a:lnTo>
                      <a:pt x="1227" y="1612"/>
                    </a:lnTo>
                    <a:lnTo>
                      <a:pt x="1214" y="1612"/>
                    </a:lnTo>
                    <a:lnTo>
                      <a:pt x="1202" y="1614"/>
                    </a:lnTo>
                    <a:lnTo>
                      <a:pt x="1187" y="1614"/>
                    </a:lnTo>
                    <a:lnTo>
                      <a:pt x="1174" y="1616"/>
                    </a:lnTo>
                    <a:lnTo>
                      <a:pt x="1160" y="1616"/>
                    </a:lnTo>
                    <a:lnTo>
                      <a:pt x="1147" y="1616"/>
                    </a:lnTo>
                    <a:lnTo>
                      <a:pt x="1132" y="1616"/>
                    </a:lnTo>
                    <a:lnTo>
                      <a:pt x="1119" y="1618"/>
                    </a:lnTo>
                    <a:lnTo>
                      <a:pt x="1103" y="1618"/>
                    </a:lnTo>
                    <a:lnTo>
                      <a:pt x="1090" y="1620"/>
                    </a:lnTo>
                    <a:lnTo>
                      <a:pt x="1075" y="1620"/>
                    </a:lnTo>
                    <a:lnTo>
                      <a:pt x="1060" y="1620"/>
                    </a:lnTo>
                    <a:lnTo>
                      <a:pt x="1044" y="1620"/>
                    </a:lnTo>
                    <a:lnTo>
                      <a:pt x="1029" y="1620"/>
                    </a:lnTo>
                    <a:lnTo>
                      <a:pt x="1014" y="1620"/>
                    </a:lnTo>
                    <a:lnTo>
                      <a:pt x="999" y="1620"/>
                    </a:lnTo>
                    <a:lnTo>
                      <a:pt x="984" y="1620"/>
                    </a:lnTo>
                    <a:lnTo>
                      <a:pt x="968" y="1622"/>
                    </a:lnTo>
                    <a:lnTo>
                      <a:pt x="953" y="1620"/>
                    </a:lnTo>
                    <a:lnTo>
                      <a:pt x="938" y="1620"/>
                    </a:lnTo>
                    <a:lnTo>
                      <a:pt x="921" y="1620"/>
                    </a:lnTo>
                    <a:lnTo>
                      <a:pt x="906" y="1620"/>
                    </a:lnTo>
                    <a:lnTo>
                      <a:pt x="890" y="1620"/>
                    </a:lnTo>
                    <a:lnTo>
                      <a:pt x="875" y="1620"/>
                    </a:lnTo>
                    <a:lnTo>
                      <a:pt x="860" y="1618"/>
                    </a:lnTo>
                    <a:lnTo>
                      <a:pt x="845" y="1618"/>
                    </a:lnTo>
                    <a:lnTo>
                      <a:pt x="828" y="1616"/>
                    </a:lnTo>
                    <a:lnTo>
                      <a:pt x="812" y="1616"/>
                    </a:lnTo>
                    <a:lnTo>
                      <a:pt x="797" y="1614"/>
                    </a:lnTo>
                    <a:lnTo>
                      <a:pt x="782" y="1614"/>
                    </a:lnTo>
                    <a:lnTo>
                      <a:pt x="765" y="1612"/>
                    </a:lnTo>
                    <a:lnTo>
                      <a:pt x="750" y="1612"/>
                    </a:lnTo>
                    <a:lnTo>
                      <a:pt x="734" y="1610"/>
                    </a:lnTo>
                    <a:lnTo>
                      <a:pt x="719" y="1610"/>
                    </a:lnTo>
                    <a:lnTo>
                      <a:pt x="704" y="1607"/>
                    </a:lnTo>
                    <a:lnTo>
                      <a:pt x="689" y="1605"/>
                    </a:lnTo>
                    <a:lnTo>
                      <a:pt x="672" y="1603"/>
                    </a:lnTo>
                    <a:lnTo>
                      <a:pt x="658" y="1601"/>
                    </a:lnTo>
                    <a:lnTo>
                      <a:pt x="641" y="1599"/>
                    </a:lnTo>
                    <a:lnTo>
                      <a:pt x="626" y="1595"/>
                    </a:lnTo>
                    <a:lnTo>
                      <a:pt x="611" y="1593"/>
                    </a:lnTo>
                    <a:lnTo>
                      <a:pt x="597" y="1591"/>
                    </a:lnTo>
                    <a:lnTo>
                      <a:pt x="580" y="1588"/>
                    </a:lnTo>
                    <a:lnTo>
                      <a:pt x="567" y="1584"/>
                    </a:lnTo>
                    <a:lnTo>
                      <a:pt x="550" y="1582"/>
                    </a:lnTo>
                    <a:lnTo>
                      <a:pt x="537" y="1578"/>
                    </a:lnTo>
                    <a:lnTo>
                      <a:pt x="521" y="1574"/>
                    </a:lnTo>
                    <a:lnTo>
                      <a:pt x="506" y="1572"/>
                    </a:lnTo>
                    <a:lnTo>
                      <a:pt x="493" y="1569"/>
                    </a:lnTo>
                    <a:lnTo>
                      <a:pt x="478" y="1567"/>
                    </a:lnTo>
                    <a:lnTo>
                      <a:pt x="462" y="1561"/>
                    </a:lnTo>
                    <a:lnTo>
                      <a:pt x="449" y="1559"/>
                    </a:lnTo>
                    <a:lnTo>
                      <a:pt x="434" y="1553"/>
                    </a:lnTo>
                    <a:lnTo>
                      <a:pt x="421" y="1551"/>
                    </a:lnTo>
                    <a:lnTo>
                      <a:pt x="405" y="1546"/>
                    </a:lnTo>
                    <a:lnTo>
                      <a:pt x="392" y="1544"/>
                    </a:lnTo>
                    <a:lnTo>
                      <a:pt x="379" y="1538"/>
                    </a:lnTo>
                    <a:lnTo>
                      <a:pt x="365" y="1536"/>
                    </a:lnTo>
                    <a:lnTo>
                      <a:pt x="350" y="1531"/>
                    </a:lnTo>
                    <a:lnTo>
                      <a:pt x="337" y="1527"/>
                    </a:lnTo>
                    <a:lnTo>
                      <a:pt x="324" y="1523"/>
                    </a:lnTo>
                    <a:lnTo>
                      <a:pt x="312" y="1519"/>
                    </a:lnTo>
                    <a:lnTo>
                      <a:pt x="299" y="1515"/>
                    </a:lnTo>
                    <a:lnTo>
                      <a:pt x="287" y="1512"/>
                    </a:lnTo>
                    <a:lnTo>
                      <a:pt x="276" y="1508"/>
                    </a:lnTo>
                    <a:lnTo>
                      <a:pt x="265" y="1506"/>
                    </a:lnTo>
                    <a:lnTo>
                      <a:pt x="251" y="1500"/>
                    </a:lnTo>
                    <a:lnTo>
                      <a:pt x="240" y="1496"/>
                    </a:lnTo>
                    <a:lnTo>
                      <a:pt x="228" y="1493"/>
                    </a:lnTo>
                    <a:lnTo>
                      <a:pt x="219" y="1489"/>
                    </a:lnTo>
                    <a:lnTo>
                      <a:pt x="208" y="1485"/>
                    </a:lnTo>
                    <a:lnTo>
                      <a:pt x="196" y="1481"/>
                    </a:lnTo>
                    <a:lnTo>
                      <a:pt x="187" y="1477"/>
                    </a:lnTo>
                    <a:lnTo>
                      <a:pt x="177" y="1475"/>
                    </a:lnTo>
                    <a:lnTo>
                      <a:pt x="168" y="1472"/>
                    </a:lnTo>
                    <a:lnTo>
                      <a:pt x="158" y="1468"/>
                    </a:lnTo>
                    <a:lnTo>
                      <a:pt x="149" y="1464"/>
                    </a:lnTo>
                    <a:lnTo>
                      <a:pt x="141" y="1460"/>
                    </a:lnTo>
                    <a:lnTo>
                      <a:pt x="133" y="1458"/>
                    </a:lnTo>
                    <a:lnTo>
                      <a:pt x="124" y="1454"/>
                    </a:lnTo>
                    <a:lnTo>
                      <a:pt x="116" y="1453"/>
                    </a:lnTo>
                    <a:lnTo>
                      <a:pt x="111" y="1451"/>
                    </a:lnTo>
                    <a:lnTo>
                      <a:pt x="103" y="1447"/>
                    </a:lnTo>
                    <a:lnTo>
                      <a:pt x="97" y="1445"/>
                    </a:lnTo>
                    <a:lnTo>
                      <a:pt x="91" y="1441"/>
                    </a:lnTo>
                    <a:lnTo>
                      <a:pt x="86" y="1439"/>
                    </a:lnTo>
                    <a:lnTo>
                      <a:pt x="74" y="1435"/>
                    </a:lnTo>
                    <a:lnTo>
                      <a:pt x="67" y="1434"/>
                    </a:lnTo>
                    <a:lnTo>
                      <a:pt x="61" y="1430"/>
                    </a:lnTo>
                    <a:lnTo>
                      <a:pt x="55" y="1428"/>
                    </a:lnTo>
                    <a:lnTo>
                      <a:pt x="53" y="1428"/>
                    </a:lnTo>
                    <a:lnTo>
                      <a:pt x="53" y="1426"/>
                    </a:lnTo>
                    <a:lnTo>
                      <a:pt x="53" y="1422"/>
                    </a:lnTo>
                    <a:lnTo>
                      <a:pt x="53" y="1418"/>
                    </a:lnTo>
                    <a:lnTo>
                      <a:pt x="53" y="1413"/>
                    </a:lnTo>
                    <a:lnTo>
                      <a:pt x="53" y="1405"/>
                    </a:lnTo>
                    <a:lnTo>
                      <a:pt x="55" y="1396"/>
                    </a:lnTo>
                    <a:lnTo>
                      <a:pt x="55" y="1390"/>
                    </a:lnTo>
                    <a:lnTo>
                      <a:pt x="57" y="1384"/>
                    </a:lnTo>
                    <a:lnTo>
                      <a:pt x="57" y="1378"/>
                    </a:lnTo>
                    <a:lnTo>
                      <a:pt x="59" y="1375"/>
                    </a:lnTo>
                    <a:lnTo>
                      <a:pt x="59" y="1367"/>
                    </a:lnTo>
                    <a:lnTo>
                      <a:pt x="59" y="1359"/>
                    </a:lnTo>
                    <a:lnTo>
                      <a:pt x="61" y="1352"/>
                    </a:lnTo>
                    <a:lnTo>
                      <a:pt x="61" y="1346"/>
                    </a:lnTo>
                    <a:lnTo>
                      <a:pt x="61" y="1338"/>
                    </a:lnTo>
                    <a:lnTo>
                      <a:pt x="63" y="1331"/>
                    </a:lnTo>
                    <a:lnTo>
                      <a:pt x="63" y="1321"/>
                    </a:lnTo>
                    <a:lnTo>
                      <a:pt x="65" y="1314"/>
                    </a:lnTo>
                    <a:lnTo>
                      <a:pt x="65" y="1304"/>
                    </a:lnTo>
                    <a:lnTo>
                      <a:pt x="67" y="1295"/>
                    </a:lnTo>
                    <a:lnTo>
                      <a:pt x="67" y="1287"/>
                    </a:lnTo>
                    <a:lnTo>
                      <a:pt x="69" y="1278"/>
                    </a:lnTo>
                    <a:lnTo>
                      <a:pt x="69" y="1268"/>
                    </a:lnTo>
                    <a:lnTo>
                      <a:pt x="71" y="1259"/>
                    </a:lnTo>
                    <a:lnTo>
                      <a:pt x="72" y="1249"/>
                    </a:lnTo>
                    <a:lnTo>
                      <a:pt x="74" y="1240"/>
                    </a:lnTo>
                    <a:lnTo>
                      <a:pt x="74" y="1228"/>
                    </a:lnTo>
                    <a:lnTo>
                      <a:pt x="76" y="1219"/>
                    </a:lnTo>
                    <a:lnTo>
                      <a:pt x="76" y="1207"/>
                    </a:lnTo>
                    <a:lnTo>
                      <a:pt x="78" y="1198"/>
                    </a:lnTo>
                    <a:lnTo>
                      <a:pt x="80" y="1186"/>
                    </a:lnTo>
                    <a:lnTo>
                      <a:pt x="82" y="1175"/>
                    </a:lnTo>
                    <a:lnTo>
                      <a:pt x="82" y="1164"/>
                    </a:lnTo>
                    <a:lnTo>
                      <a:pt x="84" y="1154"/>
                    </a:lnTo>
                    <a:lnTo>
                      <a:pt x="86" y="1143"/>
                    </a:lnTo>
                    <a:lnTo>
                      <a:pt x="88" y="1131"/>
                    </a:lnTo>
                    <a:lnTo>
                      <a:pt x="88" y="1120"/>
                    </a:lnTo>
                    <a:lnTo>
                      <a:pt x="90" y="1108"/>
                    </a:lnTo>
                    <a:lnTo>
                      <a:pt x="91" y="1097"/>
                    </a:lnTo>
                    <a:lnTo>
                      <a:pt x="93" y="1086"/>
                    </a:lnTo>
                    <a:lnTo>
                      <a:pt x="93" y="1074"/>
                    </a:lnTo>
                    <a:lnTo>
                      <a:pt x="97" y="1063"/>
                    </a:lnTo>
                    <a:lnTo>
                      <a:pt x="97" y="1049"/>
                    </a:lnTo>
                    <a:lnTo>
                      <a:pt x="99" y="1038"/>
                    </a:lnTo>
                    <a:lnTo>
                      <a:pt x="101" y="1027"/>
                    </a:lnTo>
                    <a:lnTo>
                      <a:pt x="103" y="1015"/>
                    </a:lnTo>
                    <a:lnTo>
                      <a:pt x="103" y="1004"/>
                    </a:lnTo>
                    <a:lnTo>
                      <a:pt x="107" y="992"/>
                    </a:lnTo>
                    <a:lnTo>
                      <a:pt x="107" y="981"/>
                    </a:lnTo>
                    <a:lnTo>
                      <a:pt x="111" y="970"/>
                    </a:lnTo>
                    <a:lnTo>
                      <a:pt x="111" y="958"/>
                    </a:lnTo>
                    <a:lnTo>
                      <a:pt x="112" y="947"/>
                    </a:lnTo>
                    <a:lnTo>
                      <a:pt x="114" y="935"/>
                    </a:lnTo>
                    <a:lnTo>
                      <a:pt x="116" y="924"/>
                    </a:lnTo>
                    <a:lnTo>
                      <a:pt x="118" y="913"/>
                    </a:lnTo>
                    <a:lnTo>
                      <a:pt x="120" y="901"/>
                    </a:lnTo>
                    <a:lnTo>
                      <a:pt x="122" y="890"/>
                    </a:lnTo>
                    <a:lnTo>
                      <a:pt x="124" y="880"/>
                    </a:lnTo>
                    <a:lnTo>
                      <a:pt x="126" y="869"/>
                    </a:lnTo>
                    <a:lnTo>
                      <a:pt x="128" y="857"/>
                    </a:lnTo>
                    <a:lnTo>
                      <a:pt x="128" y="846"/>
                    </a:lnTo>
                    <a:lnTo>
                      <a:pt x="130" y="836"/>
                    </a:lnTo>
                    <a:lnTo>
                      <a:pt x="131" y="825"/>
                    </a:lnTo>
                    <a:lnTo>
                      <a:pt x="133" y="816"/>
                    </a:lnTo>
                    <a:lnTo>
                      <a:pt x="135" y="804"/>
                    </a:lnTo>
                    <a:lnTo>
                      <a:pt x="137" y="797"/>
                    </a:lnTo>
                    <a:lnTo>
                      <a:pt x="139" y="785"/>
                    </a:lnTo>
                    <a:lnTo>
                      <a:pt x="141" y="776"/>
                    </a:lnTo>
                    <a:lnTo>
                      <a:pt x="143" y="766"/>
                    </a:lnTo>
                    <a:lnTo>
                      <a:pt x="145" y="757"/>
                    </a:lnTo>
                    <a:lnTo>
                      <a:pt x="147" y="747"/>
                    </a:lnTo>
                    <a:lnTo>
                      <a:pt x="149" y="739"/>
                    </a:lnTo>
                    <a:lnTo>
                      <a:pt x="150" y="730"/>
                    </a:lnTo>
                    <a:lnTo>
                      <a:pt x="152" y="722"/>
                    </a:lnTo>
                    <a:lnTo>
                      <a:pt x="154" y="713"/>
                    </a:lnTo>
                    <a:lnTo>
                      <a:pt x="156" y="703"/>
                    </a:lnTo>
                    <a:lnTo>
                      <a:pt x="158" y="696"/>
                    </a:lnTo>
                    <a:lnTo>
                      <a:pt x="160" y="686"/>
                    </a:lnTo>
                    <a:lnTo>
                      <a:pt x="160" y="679"/>
                    </a:lnTo>
                    <a:lnTo>
                      <a:pt x="164" y="671"/>
                    </a:lnTo>
                    <a:lnTo>
                      <a:pt x="164" y="663"/>
                    </a:lnTo>
                    <a:lnTo>
                      <a:pt x="168" y="656"/>
                    </a:lnTo>
                    <a:lnTo>
                      <a:pt x="169" y="646"/>
                    </a:lnTo>
                    <a:lnTo>
                      <a:pt x="171" y="639"/>
                    </a:lnTo>
                    <a:lnTo>
                      <a:pt x="173" y="631"/>
                    </a:lnTo>
                    <a:lnTo>
                      <a:pt x="175" y="625"/>
                    </a:lnTo>
                    <a:lnTo>
                      <a:pt x="177" y="618"/>
                    </a:lnTo>
                    <a:lnTo>
                      <a:pt x="179" y="610"/>
                    </a:lnTo>
                    <a:lnTo>
                      <a:pt x="181" y="603"/>
                    </a:lnTo>
                    <a:lnTo>
                      <a:pt x="185" y="597"/>
                    </a:lnTo>
                    <a:lnTo>
                      <a:pt x="187" y="589"/>
                    </a:lnTo>
                    <a:lnTo>
                      <a:pt x="188" y="584"/>
                    </a:lnTo>
                    <a:lnTo>
                      <a:pt x="190" y="576"/>
                    </a:lnTo>
                    <a:lnTo>
                      <a:pt x="192" y="570"/>
                    </a:lnTo>
                    <a:lnTo>
                      <a:pt x="194" y="565"/>
                    </a:lnTo>
                    <a:lnTo>
                      <a:pt x="196" y="557"/>
                    </a:lnTo>
                    <a:lnTo>
                      <a:pt x="198" y="551"/>
                    </a:lnTo>
                    <a:lnTo>
                      <a:pt x="202" y="545"/>
                    </a:lnTo>
                    <a:lnTo>
                      <a:pt x="204" y="540"/>
                    </a:lnTo>
                    <a:lnTo>
                      <a:pt x="206" y="534"/>
                    </a:lnTo>
                    <a:lnTo>
                      <a:pt x="208" y="528"/>
                    </a:lnTo>
                    <a:lnTo>
                      <a:pt x="209" y="523"/>
                    </a:lnTo>
                    <a:lnTo>
                      <a:pt x="211" y="517"/>
                    </a:lnTo>
                    <a:lnTo>
                      <a:pt x="213" y="511"/>
                    </a:lnTo>
                    <a:lnTo>
                      <a:pt x="217" y="506"/>
                    </a:lnTo>
                    <a:lnTo>
                      <a:pt x="219" y="502"/>
                    </a:lnTo>
                    <a:lnTo>
                      <a:pt x="221" y="496"/>
                    </a:lnTo>
                    <a:lnTo>
                      <a:pt x="223" y="490"/>
                    </a:lnTo>
                    <a:lnTo>
                      <a:pt x="225" y="485"/>
                    </a:lnTo>
                    <a:lnTo>
                      <a:pt x="228" y="481"/>
                    </a:lnTo>
                    <a:lnTo>
                      <a:pt x="232" y="471"/>
                    </a:lnTo>
                    <a:lnTo>
                      <a:pt x="238" y="464"/>
                    </a:lnTo>
                    <a:lnTo>
                      <a:pt x="242" y="454"/>
                    </a:lnTo>
                    <a:lnTo>
                      <a:pt x="247" y="447"/>
                    </a:lnTo>
                    <a:lnTo>
                      <a:pt x="253" y="439"/>
                    </a:lnTo>
                    <a:lnTo>
                      <a:pt x="259" y="431"/>
                    </a:lnTo>
                    <a:lnTo>
                      <a:pt x="263" y="424"/>
                    </a:lnTo>
                    <a:lnTo>
                      <a:pt x="268" y="416"/>
                    </a:lnTo>
                    <a:lnTo>
                      <a:pt x="274" y="409"/>
                    </a:lnTo>
                    <a:lnTo>
                      <a:pt x="280" y="403"/>
                    </a:lnTo>
                    <a:lnTo>
                      <a:pt x="285" y="397"/>
                    </a:lnTo>
                    <a:lnTo>
                      <a:pt x="291" y="390"/>
                    </a:lnTo>
                    <a:lnTo>
                      <a:pt x="297" y="384"/>
                    </a:lnTo>
                    <a:lnTo>
                      <a:pt x="305" y="378"/>
                    </a:lnTo>
                    <a:lnTo>
                      <a:pt x="310" y="372"/>
                    </a:lnTo>
                    <a:lnTo>
                      <a:pt x="316" y="367"/>
                    </a:lnTo>
                    <a:lnTo>
                      <a:pt x="322" y="361"/>
                    </a:lnTo>
                    <a:lnTo>
                      <a:pt x="329" y="357"/>
                    </a:lnTo>
                    <a:lnTo>
                      <a:pt x="335" y="352"/>
                    </a:lnTo>
                    <a:lnTo>
                      <a:pt x="343" y="346"/>
                    </a:lnTo>
                    <a:lnTo>
                      <a:pt x="348" y="342"/>
                    </a:lnTo>
                    <a:lnTo>
                      <a:pt x="356" y="338"/>
                    </a:lnTo>
                    <a:lnTo>
                      <a:pt x="362" y="332"/>
                    </a:lnTo>
                    <a:lnTo>
                      <a:pt x="367" y="329"/>
                    </a:lnTo>
                    <a:lnTo>
                      <a:pt x="373" y="323"/>
                    </a:lnTo>
                    <a:lnTo>
                      <a:pt x="381" y="321"/>
                    </a:lnTo>
                    <a:lnTo>
                      <a:pt x="384" y="317"/>
                    </a:lnTo>
                    <a:lnTo>
                      <a:pt x="390" y="313"/>
                    </a:lnTo>
                    <a:lnTo>
                      <a:pt x="396" y="312"/>
                    </a:lnTo>
                    <a:lnTo>
                      <a:pt x="402" y="308"/>
                    </a:lnTo>
                    <a:lnTo>
                      <a:pt x="411" y="302"/>
                    </a:lnTo>
                    <a:lnTo>
                      <a:pt x="419" y="298"/>
                    </a:lnTo>
                    <a:lnTo>
                      <a:pt x="426" y="294"/>
                    </a:lnTo>
                    <a:lnTo>
                      <a:pt x="432" y="291"/>
                    </a:lnTo>
                    <a:lnTo>
                      <a:pt x="436" y="287"/>
                    </a:lnTo>
                    <a:lnTo>
                      <a:pt x="440" y="281"/>
                    </a:lnTo>
                    <a:lnTo>
                      <a:pt x="445" y="275"/>
                    </a:lnTo>
                    <a:lnTo>
                      <a:pt x="449" y="270"/>
                    </a:lnTo>
                    <a:lnTo>
                      <a:pt x="451" y="262"/>
                    </a:lnTo>
                    <a:lnTo>
                      <a:pt x="457" y="256"/>
                    </a:lnTo>
                    <a:lnTo>
                      <a:pt x="459" y="247"/>
                    </a:lnTo>
                    <a:lnTo>
                      <a:pt x="462" y="239"/>
                    </a:lnTo>
                    <a:lnTo>
                      <a:pt x="466" y="230"/>
                    </a:lnTo>
                    <a:lnTo>
                      <a:pt x="468" y="220"/>
                    </a:lnTo>
                    <a:lnTo>
                      <a:pt x="470" y="209"/>
                    </a:lnTo>
                    <a:lnTo>
                      <a:pt x="476" y="199"/>
                    </a:lnTo>
                    <a:lnTo>
                      <a:pt x="476" y="194"/>
                    </a:lnTo>
                    <a:lnTo>
                      <a:pt x="478" y="188"/>
                    </a:lnTo>
                    <a:lnTo>
                      <a:pt x="478" y="182"/>
                    </a:lnTo>
                    <a:lnTo>
                      <a:pt x="481" y="177"/>
                    </a:lnTo>
                    <a:lnTo>
                      <a:pt x="481" y="169"/>
                    </a:lnTo>
                    <a:lnTo>
                      <a:pt x="485" y="163"/>
                    </a:lnTo>
                    <a:lnTo>
                      <a:pt x="485" y="158"/>
                    </a:lnTo>
                    <a:lnTo>
                      <a:pt x="487" y="152"/>
                    </a:lnTo>
                    <a:lnTo>
                      <a:pt x="489" y="144"/>
                    </a:lnTo>
                    <a:lnTo>
                      <a:pt x="491" y="135"/>
                    </a:lnTo>
                    <a:lnTo>
                      <a:pt x="493" y="127"/>
                    </a:lnTo>
                    <a:lnTo>
                      <a:pt x="495" y="121"/>
                    </a:lnTo>
                    <a:lnTo>
                      <a:pt x="495" y="114"/>
                    </a:lnTo>
                    <a:lnTo>
                      <a:pt x="499" y="106"/>
                    </a:lnTo>
                    <a:lnTo>
                      <a:pt x="500" y="100"/>
                    </a:lnTo>
                    <a:lnTo>
                      <a:pt x="502" y="95"/>
                    </a:lnTo>
                    <a:lnTo>
                      <a:pt x="504" y="87"/>
                    </a:lnTo>
                    <a:lnTo>
                      <a:pt x="506" y="81"/>
                    </a:lnTo>
                    <a:lnTo>
                      <a:pt x="506" y="76"/>
                    </a:lnTo>
                    <a:lnTo>
                      <a:pt x="510" y="70"/>
                    </a:lnTo>
                    <a:lnTo>
                      <a:pt x="512" y="64"/>
                    </a:lnTo>
                    <a:lnTo>
                      <a:pt x="514" y="61"/>
                    </a:lnTo>
                    <a:lnTo>
                      <a:pt x="514" y="55"/>
                    </a:lnTo>
                    <a:lnTo>
                      <a:pt x="518" y="51"/>
                    </a:lnTo>
                    <a:lnTo>
                      <a:pt x="521" y="43"/>
                    </a:lnTo>
                    <a:lnTo>
                      <a:pt x="523" y="36"/>
                    </a:lnTo>
                    <a:lnTo>
                      <a:pt x="525" y="30"/>
                    </a:lnTo>
                    <a:lnTo>
                      <a:pt x="529" y="26"/>
                    </a:lnTo>
                    <a:lnTo>
                      <a:pt x="531" y="19"/>
                    </a:lnTo>
                    <a:lnTo>
                      <a:pt x="533" y="17"/>
                    </a:lnTo>
                    <a:lnTo>
                      <a:pt x="571" y="0"/>
                    </a:lnTo>
                    <a:lnTo>
                      <a:pt x="46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2" name="Freeform 28"/>
              <p:cNvSpPr>
                <a:spLocks/>
              </p:cNvSpPr>
              <p:nvPr/>
            </p:nvSpPr>
            <p:spPr bwMode="auto">
              <a:xfrm>
                <a:off x="1766888" y="3925888"/>
                <a:ext cx="817563" cy="109538"/>
              </a:xfrm>
              <a:custGeom>
                <a:avLst/>
                <a:gdLst>
                  <a:gd name="T0" fmla="*/ 2147483647 w 1029"/>
                  <a:gd name="T1" fmla="*/ 2147483647 h 139"/>
                  <a:gd name="T2" fmla="*/ 2147483647 w 1029"/>
                  <a:gd name="T3" fmla="*/ 2147483647 h 139"/>
                  <a:gd name="T4" fmla="*/ 2147483647 w 1029"/>
                  <a:gd name="T5" fmla="*/ 2147483647 h 139"/>
                  <a:gd name="T6" fmla="*/ 2147483647 w 1029"/>
                  <a:gd name="T7" fmla="*/ 2147483647 h 139"/>
                  <a:gd name="T8" fmla="*/ 2147483647 w 1029"/>
                  <a:gd name="T9" fmla="*/ 2147483647 h 139"/>
                  <a:gd name="T10" fmla="*/ 2147483647 w 1029"/>
                  <a:gd name="T11" fmla="*/ 2147483647 h 139"/>
                  <a:gd name="T12" fmla="*/ 2147483647 w 1029"/>
                  <a:gd name="T13" fmla="*/ 2147483647 h 139"/>
                  <a:gd name="T14" fmla="*/ 2147483647 w 1029"/>
                  <a:gd name="T15" fmla="*/ 2147483647 h 139"/>
                  <a:gd name="T16" fmla="*/ 2147483647 w 1029"/>
                  <a:gd name="T17" fmla="*/ 2147483647 h 139"/>
                  <a:gd name="T18" fmla="*/ 2147483647 w 1029"/>
                  <a:gd name="T19" fmla="*/ 2147483647 h 139"/>
                  <a:gd name="T20" fmla="*/ 2147483647 w 1029"/>
                  <a:gd name="T21" fmla="*/ 2147483647 h 139"/>
                  <a:gd name="T22" fmla="*/ 2147483647 w 1029"/>
                  <a:gd name="T23" fmla="*/ 2147483647 h 139"/>
                  <a:gd name="T24" fmla="*/ 2147483647 w 1029"/>
                  <a:gd name="T25" fmla="*/ 2147483647 h 139"/>
                  <a:gd name="T26" fmla="*/ 2147483647 w 1029"/>
                  <a:gd name="T27" fmla="*/ 2147483647 h 139"/>
                  <a:gd name="T28" fmla="*/ 2147483647 w 1029"/>
                  <a:gd name="T29" fmla="*/ 2147483647 h 139"/>
                  <a:gd name="T30" fmla="*/ 2147483647 w 1029"/>
                  <a:gd name="T31" fmla="*/ 2147483647 h 139"/>
                  <a:gd name="T32" fmla="*/ 2147483647 w 1029"/>
                  <a:gd name="T33" fmla="*/ 2147483647 h 139"/>
                  <a:gd name="T34" fmla="*/ 2147483647 w 1029"/>
                  <a:gd name="T35" fmla="*/ 2147483647 h 139"/>
                  <a:gd name="T36" fmla="*/ 2147483647 w 1029"/>
                  <a:gd name="T37" fmla="*/ 2147483647 h 139"/>
                  <a:gd name="T38" fmla="*/ 2147483647 w 1029"/>
                  <a:gd name="T39" fmla="*/ 2147483647 h 139"/>
                  <a:gd name="T40" fmla="*/ 2147483647 w 1029"/>
                  <a:gd name="T41" fmla="*/ 2147483647 h 139"/>
                  <a:gd name="T42" fmla="*/ 2147483647 w 1029"/>
                  <a:gd name="T43" fmla="*/ 2147483647 h 139"/>
                  <a:gd name="T44" fmla="*/ 2147483647 w 1029"/>
                  <a:gd name="T45" fmla="*/ 2147483647 h 139"/>
                  <a:gd name="T46" fmla="*/ 2147483647 w 1029"/>
                  <a:gd name="T47" fmla="*/ 2147483647 h 139"/>
                  <a:gd name="T48" fmla="*/ 2147483647 w 1029"/>
                  <a:gd name="T49" fmla="*/ 2147483647 h 139"/>
                  <a:gd name="T50" fmla="*/ 2147483647 w 1029"/>
                  <a:gd name="T51" fmla="*/ 2147483647 h 139"/>
                  <a:gd name="T52" fmla="*/ 2147483647 w 1029"/>
                  <a:gd name="T53" fmla="*/ 2147483647 h 139"/>
                  <a:gd name="T54" fmla="*/ 2147483647 w 1029"/>
                  <a:gd name="T55" fmla="*/ 2147483647 h 139"/>
                  <a:gd name="T56" fmla="*/ 2147483647 w 1029"/>
                  <a:gd name="T57" fmla="*/ 2147483647 h 139"/>
                  <a:gd name="T58" fmla="*/ 2147483647 w 1029"/>
                  <a:gd name="T59" fmla="*/ 2147483647 h 139"/>
                  <a:gd name="T60" fmla="*/ 2147483647 w 1029"/>
                  <a:gd name="T61" fmla="*/ 2147483647 h 139"/>
                  <a:gd name="T62" fmla="*/ 2147483647 w 1029"/>
                  <a:gd name="T63" fmla="*/ 2147483647 h 139"/>
                  <a:gd name="T64" fmla="*/ 2147483647 w 1029"/>
                  <a:gd name="T65" fmla="*/ 2147483647 h 139"/>
                  <a:gd name="T66" fmla="*/ 2147483647 w 1029"/>
                  <a:gd name="T67" fmla="*/ 2147483647 h 139"/>
                  <a:gd name="T68" fmla="*/ 2147483647 w 1029"/>
                  <a:gd name="T69" fmla="*/ 2147483647 h 139"/>
                  <a:gd name="T70" fmla="*/ 2147483647 w 1029"/>
                  <a:gd name="T71" fmla="*/ 2147483647 h 139"/>
                  <a:gd name="T72" fmla="*/ 2147483647 w 1029"/>
                  <a:gd name="T73" fmla="*/ 2147483647 h 139"/>
                  <a:gd name="T74" fmla="*/ 2147483647 w 1029"/>
                  <a:gd name="T75" fmla="*/ 2147483647 h 139"/>
                  <a:gd name="T76" fmla="*/ 2147483647 w 1029"/>
                  <a:gd name="T77" fmla="*/ 2147483647 h 139"/>
                  <a:gd name="T78" fmla="*/ 2147483647 w 1029"/>
                  <a:gd name="T79" fmla="*/ 2147483647 h 139"/>
                  <a:gd name="T80" fmla="*/ 2147483647 w 1029"/>
                  <a:gd name="T81" fmla="*/ 2147483647 h 139"/>
                  <a:gd name="T82" fmla="*/ 2147483647 w 1029"/>
                  <a:gd name="T83" fmla="*/ 2147483647 h 139"/>
                  <a:gd name="T84" fmla="*/ 2147483647 w 1029"/>
                  <a:gd name="T85" fmla="*/ 2147483647 h 139"/>
                  <a:gd name="T86" fmla="*/ 2147483647 w 1029"/>
                  <a:gd name="T87" fmla="*/ 2147483647 h 139"/>
                  <a:gd name="T88" fmla="*/ 2147483647 w 1029"/>
                  <a:gd name="T89" fmla="*/ 2147483647 h 139"/>
                  <a:gd name="T90" fmla="*/ 2147483647 w 1029"/>
                  <a:gd name="T91" fmla="*/ 2147483647 h 139"/>
                  <a:gd name="T92" fmla="*/ 2147483647 w 1029"/>
                  <a:gd name="T93" fmla="*/ 2147483647 h 139"/>
                  <a:gd name="T94" fmla="*/ 2147483647 w 1029"/>
                  <a:gd name="T95" fmla="*/ 2147483647 h 139"/>
                  <a:gd name="T96" fmla="*/ 2147483647 w 1029"/>
                  <a:gd name="T97" fmla="*/ 2147483647 h 139"/>
                  <a:gd name="T98" fmla="*/ 2147483647 w 1029"/>
                  <a:gd name="T99" fmla="*/ 2147483647 h 139"/>
                  <a:gd name="T100" fmla="*/ 2147483647 w 1029"/>
                  <a:gd name="T101" fmla="*/ 2147483647 h 139"/>
                  <a:gd name="T102" fmla="*/ 2147483647 w 1029"/>
                  <a:gd name="T103" fmla="*/ 2147483647 h 139"/>
                  <a:gd name="T104" fmla="*/ 2147483647 w 1029"/>
                  <a:gd name="T105" fmla="*/ 2147483647 h 139"/>
                  <a:gd name="T106" fmla="*/ 2147483647 w 1029"/>
                  <a:gd name="T107" fmla="*/ 2147483647 h 139"/>
                  <a:gd name="T108" fmla="*/ 2147483647 w 1029"/>
                  <a:gd name="T109" fmla="*/ 2147483647 h 139"/>
                  <a:gd name="T110" fmla="*/ 2147483647 w 1029"/>
                  <a:gd name="T111" fmla="*/ 1957429804 h 139"/>
                  <a:gd name="T112" fmla="*/ 0 w 1029"/>
                  <a:gd name="T113" fmla="*/ 2147483647 h 1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9"/>
                  <a:gd name="T172" fmla="*/ 0 h 139"/>
                  <a:gd name="T173" fmla="*/ 1029 w 1029"/>
                  <a:gd name="T174" fmla="*/ 139 h 1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9" h="139">
                    <a:moveTo>
                      <a:pt x="0" y="59"/>
                    </a:moveTo>
                    <a:lnTo>
                      <a:pt x="2" y="59"/>
                    </a:lnTo>
                    <a:lnTo>
                      <a:pt x="9" y="61"/>
                    </a:lnTo>
                    <a:lnTo>
                      <a:pt x="15" y="61"/>
                    </a:lnTo>
                    <a:lnTo>
                      <a:pt x="23" y="62"/>
                    </a:lnTo>
                    <a:lnTo>
                      <a:pt x="30" y="64"/>
                    </a:lnTo>
                    <a:lnTo>
                      <a:pt x="42" y="68"/>
                    </a:lnTo>
                    <a:lnTo>
                      <a:pt x="46" y="68"/>
                    </a:lnTo>
                    <a:lnTo>
                      <a:pt x="51" y="68"/>
                    </a:lnTo>
                    <a:lnTo>
                      <a:pt x="55" y="70"/>
                    </a:lnTo>
                    <a:lnTo>
                      <a:pt x="63" y="70"/>
                    </a:lnTo>
                    <a:lnTo>
                      <a:pt x="68" y="72"/>
                    </a:lnTo>
                    <a:lnTo>
                      <a:pt x="74" y="74"/>
                    </a:lnTo>
                    <a:lnTo>
                      <a:pt x="80" y="74"/>
                    </a:lnTo>
                    <a:lnTo>
                      <a:pt x="89" y="76"/>
                    </a:lnTo>
                    <a:lnTo>
                      <a:pt x="95" y="78"/>
                    </a:lnTo>
                    <a:lnTo>
                      <a:pt x="103" y="80"/>
                    </a:lnTo>
                    <a:lnTo>
                      <a:pt x="108" y="80"/>
                    </a:lnTo>
                    <a:lnTo>
                      <a:pt x="118" y="81"/>
                    </a:lnTo>
                    <a:lnTo>
                      <a:pt x="125" y="83"/>
                    </a:lnTo>
                    <a:lnTo>
                      <a:pt x="135" y="85"/>
                    </a:lnTo>
                    <a:lnTo>
                      <a:pt x="143" y="85"/>
                    </a:lnTo>
                    <a:lnTo>
                      <a:pt x="150" y="89"/>
                    </a:lnTo>
                    <a:lnTo>
                      <a:pt x="158" y="89"/>
                    </a:lnTo>
                    <a:lnTo>
                      <a:pt x="167" y="91"/>
                    </a:lnTo>
                    <a:lnTo>
                      <a:pt x="175" y="93"/>
                    </a:lnTo>
                    <a:lnTo>
                      <a:pt x="184" y="95"/>
                    </a:lnTo>
                    <a:lnTo>
                      <a:pt x="194" y="95"/>
                    </a:lnTo>
                    <a:lnTo>
                      <a:pt x="203" y="97"/>
                    </a:lnTo>
                    <a:lnTo>
                      <a:pt x="213" y="99"/>
                    </a:lnTo>
                    <a:lnTo>
                      <a:pt x="222" y="100"/>
                    </a:lnTo>
                    <a:lnTo>
                      <a:pt x="232" y="100"/>
                    </a:lnTo>
                    <a:lnTo>
                      <a:pt x="242" y="102"/>
                    </a:lnTo>
                    <a:lnTo>
                      <a:pt x="251" y="104"/>
                    </a:lnTo>
                    <a:lnTo>
                      <a:pt x="262" y="106"/>
                    </a:lnTo>
                    <a:lnTo>
                      <a:pt x="272" y="108"/>
                    </a:lnTo>
                    <a:lnTo>
                      <a:pt x="281" y="110"/>
                    </a:lnTo>
                    <a:lnTo>
                      <a:pt x="293" y="110"/>
                    </a:lnTo>
                    <a:lnTo>
                      <a:pt x="304" y="114"/>
                    </a:lnTo>
                    <a:lnTo>
                      <a:pt x="314" y="114"/>
                    </a:lnTo>
                    <a:lnTo>
                      <a:pt x="323" y="116"/>
                    </a:lnTo>
                    <a:lnTo>
                      <a:pt x="335" y="116"/>
                    </a:lnTo>
                    <a:lnTo>
                      <a:pt x="346" y="118"/>
                    </a:lnTo>
                    <a:lnTo>
                      <a:pt x="356" y="120"/>
                    </a:lnTo>
                    <a:lnTo>
                      <a:pt x="367" y="121"/>
                    </a:lnTo>
                    <a:lnTo>
                      <a:pt x="378" y="121"/>
                    </a:lnTo>
                    <a:lnTo>
                      <a:pt x="390" y="123"/>
                    </a:lnTo>
                    <a:lnTo>
                      <a:pt x="399" y="123"/>
                    </a:lnTo>
                    <a:lnTo>
                      <a:pt x="411" y="125"/>
                    </a:lnTo>
                    <a:lnTo>
                      <a:pt x="420" y="125"/>
                    </a:lnTo>
                    <a:lnTo>
                      <a:pt x="432" y="127"/>
                    </a:lnTo>
                    <a:lnTo>
                      <a:pt x="443" y="129"/>
                    </a:lnTo>
                    <a:lnTo>
                      <a:pt x="455" y="129"/>
                    </a:lnTo>
                    <a:lnTo>
                      <a:pt x="466" y="131"/>
                    </a:lnTo>
                    <a:lnTo>
                      <a:pt x="477" y="133"/>
                    </a:lnTo>
                    <a:lnTo>
                      <a:pt x="487" y="133"/>
                    </a:lnTo>
                    <a:lnTo>
                      <a:pt x="498" y="133"/>
                    </a:lnTo>
                    <a:lnTo>
                      <a:pt x="510" y="133"/>
                    </a:lnTo>
                    <a:lnTo>
                      <a:pt x="521" y="135"/>
                    </a:lnTo>
                    <a:lnTo>
                      <a:pt x="533" y="135"/>
                    </a:lnTo>
                    <a:lnTo>
                      <a:pt x="544" y="135"/>
                    </a:lnTo>
                    <a:lnTo>
                      <a:pt x="555" y="135"/>
                    </a:lnTo>
                    <a:lnTo>
                      <a:pt x="567" y="137"/>
                    </a:lnTo>
                    <a:lnTo>
                      <a:pt x="578" y="137"/>
                    </a:lnTo>
                    <a:lnTo>
                      <a:pt x="590" y="137"/>
                    </a:lnTo>
                    <a:lnTo>
                      <a:pt x="601" y="137"/>
                    </a:lnTo>
                    <a:lnTo>
                      <a:pt x="612" y="137"/>
                    </a:lnTo>
                    <a:lnTo>
                      <a:pt x="624" y="137"/>
                    </a:lnTo>
                    <a:lnTo>
                      <a:pt x="637" y="139"/>
                    </a:lnTo>
                    <a:lnTo>
                      <a:pt x="649" y="139"/>
                    </a:lnTo>
                    <a:lnTo>
                      <a:pt x="660" y="139"/>
                    </a:lnTo>
                    <a:lnTo>
                      <a:pt x="671" y="139"/>
                    </a:lnTo>
                    <a:lnTo>
                      <a:pt x="683" y="139"/>
                    </a:lnTo>
                    <a:lnTo>
                      <a:pt x="694" y="139"/>
                    </a:lnTo>
                    <a:lnTo>
                      <a:pt x="706" y="139"/>
                    </a:lnTo>
                    <a:lnTo>
                      <a:pt x="717" y="139"/>
                    </a:lnTo>
                    <a:lnTo>
                      <a:pt x="728" y="139"/>
                    </a:lnTo>
                    <a:lnTo>
                      <a:pt x="740" y="139"/>
                    </a:lnTo>
                    <a:lnTo>
                      <a:pt x="753" y="139"/>
                    </a:lnTo>
                    <a:lnTo>
                      <a:pt x="763" y="139"/>
                    </a:lnTo>
                    <a:lnTo>
                      <a:pt x="774" y="139"/>
                    </a:lnTo>
                    <a:lnTo>
                      <a:pt x="785" y="139"/>
                    </a:lnTo>
                    <a:lnTo>
                      <a:pt x="797" y="139"/>
                    </a:lnTo>
                    <a:lnTo>
                      <a:pt x="808" y="139"/>
                    </a:lnTo>
                    <a:lnTo>
                      <a:pt x="818" y="139"/>
                    </a:lnTo>
                    <a:lnTo>
                      <a:pt x="829" y="139"/>
                    </a:lnTo>
                    <a:lnTo>
                      <a:pt x="841" y="139"/>
                    </a:lnTo>
                    <a:lnTo>
                      <a:pt x="850" y="139"/>
                    </a:lnTo>
                    <a:lnTo>
                      <a:pt x="860" y="139"/>
                    </a:lnTo>
                    <a:lnTo>
                      <a:pt x="869" y="137"/>
                    </a:lnTo>
                    <a:lnTo>
                      <a:pt x="879" y="137"/>
                    </a:lnTo>
                    <a:lnTo>
                      <a:pt x="886" y="137"/>
                    </a:lnTo>
                    <a:lnTo>
                      <a:pt x="896" y="137"/>
                    </a:lnTo>
                    <a:lnTo>
                      <a:pt x="905" y="137"/>
                    </a:lnTo>
                    <a:lnTo>
                      <a:pt x="915" y="137"/>
                    </a:lnTo>
                    <a:lnTo>
                      <a:pt x="922" y="135"/>
                    </a:lnTo>
                    <a:lnTo>
                      <a:pt x="930" y="135"/>
                    </a:lnTo>
                    <a:lnTo>
                      <a:pt x="938" y="135"/>
                    </a:lnTo>
                    <a:lnTo>
                      <a:pt x="947" y="135"/>
                    </a:lnTo>
                    <a:lnTo>
                      <a:pt x="953" y="135"/>
                    </a:lnTo>
                    <a:lnTo>
                      <a:pt x="960" y="135"/>
                    </a:lnTo>
                    <a:lnTo>
                      <a:pt x="968" y="135"/>
                    </a:lnTo>
                    <a:lnTo>
                      <a:pt x="976" y="135"/>
                    </a:lnTo>
                    <a:lnTo>
                      <a:pt x="979" y="133"/>
                    </a:lnTo>
                    <a:lnTo>
                      <a:pt x="985" y="133"/>
                    </a:lnTo>
                    <a:lnTo>
                      <a:pt x="991" y="133"/>
                    </a:lnTo>
                    <a:lnTo>
                      <a:pt x="997" y="133"/>
                    </a:lnTo>
                    <a:lnTo>
                      <a:pt x="1006" y="133"/>
                    </a:lnTo>
                    <a:lnTo>
                      <a:pt x="1014" y="133"/>
                    </a:lnTo>
                    <a:lnTo>
                      <a:pt x="1019" y="133"/>
                    </a:lnTo>
                    <a:lnTo>
                      <a:pt x="1025" y="133"/>
                    </a:lnTo>
                    <a:lnTo>
                      <a:pt x="1027" y="133"/>
                    </a:lnTo>
                    <a:lnTo>
                      <a:pt x="1029" y="133"/>
                    </a:lnTo>
                    <a:lnTo>
                      <a:pt x="1018" y="91"/>
                    </a:lnTo>
                    <a:lnTo>
                      <a:pt x="1016" y="91"/>
                    </a:lnTo>
                    <a:lnTo>
                      <a:pt x="1012" y="91"/>
                    </a:lnTo>
                    <a:lnTo>
                      <a:pt x="1008" y="91"/>
                    </a:lnTo>
                    <a:lnTo>
                      <a:pt x="1002" y="91"/>
                    </a:lnTo>
                    <a:lnTo>
                      <a:pt x="995" y="91"/>
                    </a:lnTo>
                    <a:lnTo>
                      <a:pt x="985" y="93"/>
                    </a:lnTo>
                    <a:lnTo>
                      <a:pt x="979" y="93"/>
                    </a:lnTo>
                    <a:lnTo>
                      <a:pt x="976" y="93"/>
                    </a:lnTo>
                    <a:lnTo>
                      <a:pt x="970" y="93"/>
                    </a:lnTo>
                    <a:lnTo>
                      <a:pt x="964" y="93"/>
                    </a:lnTo>
                    <a:lnTo>
                      <a:pt x="959" y="93"/>
                    </a:lnTo>
                    <a:lnTo>
                      <a:pt x="951" y="93"/>
                    </a:lnTo>
                    <a:lnTo>
                      <a:pt x="943" y="93"/>
                    </a:lnTo>
                    <a:lnTo>
                      <a:pt x="938" y="95"/>
                    </a:lnTo>
                    <a:lnTo>
                      <a:pt x="930" y="95"/>
                    </a:lnTo>
                    <a:lnTo>
                      <a:pt x="922" y="95"/>
                    </a:lnTo>
                    <a:lnTo>
                      <a:pt x="915" y="95"/>
                    </a:lnTo>
                    <a:lnTo>
                      <a:pt x="907" y="97"/>
                    </a:lnTo>
                    <a:lnTo>
                      <a:pt x="898" y="97"/>
                    </a:lnTo>
                    <a:lnTo>
                      <a:pt x="888" y="97"/>
                    </a:lnTo>
                    <a:lnTo>
                      <a:pt x="881" y="97"/>
                    </a:lnTo>
                    <a:lnTo>
                      <a:pt x="871" y="97"/>
                    </a:lnTo>
                    <a:lnTo>
                      <a:pt x="862" y="97"/>
                    </a:lnTo>
                    <a:lnTo>
                      <a:pt x="852" y="99"/>
                    </a:lnTo>
                    <a:lnTo>
                      <a:pt x="843" y="99"/>
                    </a:lnTo>
                    <a:lnTo>
                      <a:pt x="833" y="99"/>
                    </a:lnTo>
                    <a:lnTo>
                      <a:pt x="824" y="99"/>
                    </a:lnTo>
                    <a:lnTo>
                      <a:pt x="812" y="99"/>
                    </a:lnTo>
                    <a:lnTo>
                      <a:pt x="803" y="99"/>
                    </a:lnTo>
                    <a:lnTo>
                      <a:pt x="791" y="99"/>
                    </a:lnTo>
                    <a:lnTo>
                      <a:pt x="780" y="99"/>
                    </a:lnTo>
                    <a:lnTo>
                      <a:pt x="770" y="99"/>
                    </a:lnTo>
                    <a:lnTo>
                      <a:pt x="759" y="99"/>
                    </a:lnTo>
                    <a:lnTo>
                      <a:pt x="749" y="100"/>
                    </a:lnTo>
                    <a:lnTo>
                      <a:pt x="738" y="100"/>
                    </a:lnTo>
                    <a:lnTo>
                      <a:pt x="727" y="100"/>
                    </a:lnTo>
                    <a:lnTo>
                      <a:pt x="715" y="100"/>
                    </a:lnTo>
                    <a:lnTo>
                      <a:pt x="704" y="100"/>
                    </a:lnTo>
                    <a:lnTo>
                      <a:pt x="692" y="100"/>
                    </a:lnTo>
                    <a:lnTo>
                      <a:pt x="681" y="100"/>
                    </a:lnTo>
                    <a:lnTo>
                      <a:pt x="669" y="100"/>
                    </a:lnTo>
                    <a:lnTo>
                      <a:pt x="660" y="100"/>
                    </a:lnTo>
                    <a:lnTo>
                      <a:pt x="647" y="100"/>
                    </a:lnTo>
                    <a:lnTo>
                      <a:pt x="635" y="100"/>
                    </a:lnTo>
                    <a:lnTo>
                      <a:pt x="624" y="100"/>
                    </a:lnTo>
                    <a:lnTo>
                      <a:pt x="612" y="100"/>
                    </a:lnTo>
                    <a:lnTo>
                      <a:pt x="601" y="100"/>
                    </a:lnTo>
                    <a:lnTo>
                      <a:pt x="590" y="100"/>
                    </a:lnTo>
                    <a:lnTo>
                      <a:pt x="578" y="100"/>
                    </a:lnTo>
                    <a:lnTo>
                      <a:pt x="567" y="100"/>
                    </a:lnTo>
                    <a:lnTo>
                      <a:pt x="555" y="99"/>
                    </a:lnTo>
                    <a:lnTo>
                      <a:pt x="544" y="99"/>
                    </a:lnTo>
                    <a:lnTo>
                      <a:pt x="533" y="99"/>
                    </a:lnTo>
                    <a:lnTo>
                      <a:pt x="521" y="99"/>
                    </a:lnTo>
                    <a:lnTo>
                      <a:pt x="510" y="97"/>
                    </a:lnTo>
                    <a:lnTo>
                      <a:pt x="500" y="97"/>
                    </a:lnTo>
                    <a:lnTo>
                      <a:pt x="489" y="97"/>
                    </a:lnTo>
                    <a:lnTo>
                      <a:pt x="479" y="97"/>
                    </a:lnTo>
                    <a:lnTo>
                      <a:pt x="468" y="95"/>
                    </a:lnTo>
                    <a:lnTo>
                      <a:pt x="456" y="93"/>
                    </a:lnTo>
                    <a:lnTo>
                      <a:pt x="445" y="93"/>
                    </a:lnTo>
                    <a:lnTo>
                      <a:pt x="436" y="91"/>
                    </a:lnTo>
                    <a:lnTo>
                      <a:pt x="424" y="89"/>
                    </a:lnTo>
                    <a:lnTo>
                      <a:pt x="413" y="89"/>
                    </a:lnTo>
                    <a:lnTo>
                      <a:pt x="403" y="87"/>
                    </a:lnTo>
                    <a:lnTo>
                      <a:pt x="392" y="87"/>
                    </a:lnTo>
                    <a:lnTo>
                      <a:pt x="380" y="85"/>
                    </a:lnTo>
                    <a:lnTo>
                      <a:pt x="371" y="83"/>
                    </a:lnTo>
                    <a:lnTo>
                      <a:pt x="359" y="81"/>
                    </a:lnTo>
                    <a:lnTo>
                      <a:pt x="350" y="80"/>
                    </a:lnTo>
                    <a:lnTo>
                      <a:pt x="339" y="78"/>
                    </a:lnTo>
                    <a:lnTo>
                      <a:pt x="329" y="78"/>
                    </a:lnTo>
                    <a:lnTo>
                      <a:pt x="319" y="76"/>
                    </a:lnTo>
                    <a:lnTo>
                      <a:pt x="310" y="74"/>
                    </a:lnTo>
                    <a:lnTo>
                      <a:pt x="299" y="72"/>
                    </a:lnTo>
                    <a:lnTo>
                      <a:pt x="289" y="70"/>
                    </a:lnTo>
                    <a:lnTo>
                      <a:pt x="278" y="68"/>
                    </a:lnTo>
                    <a:lnTo>
                      <a:pt x="268" y="66"/>
                    </a:lnTo>
                    <a:lnTo>
                      <a:pt x="259" y="62"/>
                    </a:lnTo>
                    <a:lnTo>
                      <a:pt x="249" y="61"/>
                    </a:lnTo>
                    <a:lnTo>
                      <a:pt x="240" y="59"/>
                    </a:lnTo>
                    <a:lnTo>
                      <a:pt x="232" y="59"/>
                    </a:lnTo>
                    <a:lnTo>
                      <a:pt x="222" y="55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6" y="49"/>
                    </a:lnTo>
                    <a:lnTo>
                      <a:pt x="186" y="47"/>
                    </a:lnTo>
                    <a:lnTo>
                      <a:pt x="177" y="45"/>
                    </a:lnTo>
                    <a:lnTo>
                      <a:pt x="171" y="43"/>
                    </a:lnTo>
                    <a:lnTo>
                      <a:pt x="162" y="42"/>
                    </a:lnTo>
                    <a:lnTo>
                      <a:pt x="154" y="40"/>
                    </a:lnTo>
                    <a:lnTo>
                      <a:pt x="144" y="38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2" y="30"/>
                    </a:lnTo>
                    <a:lnTo>
                      <a:pt x="116" y="28"/>
                    </a:lnTo>
                    <a:lnTo>
                      <a:pt x="108" y="26"/>
                    </a:lnTo>
                    <a:lnTo>
                      <a:pt x="103" y="26"/>
                    </a:lnTo>
                    <a:lnTo>
                      <a:pt x="97" y="23"/>
                    </a:lnTo>
                    <a:lnTo>
                      <a:pt x="89" y="21"/>
                    </a:lnTo>
                    <a:lnTo>
                      <a:pt x="84" y="19"/>
                    </a:lnTo>
                    <a:lnTo>
                      <a:pt x="78" y="19"/>
                    </a:lnTo>
                    <a:lnTo>
                      <a:pt x="72" y="17"/>
                    </a:lnTo>
                    <a:lnTo>
                      <a:pt x="67" y="15"/>
                    </a:lnTo>
                    <a:lnTo>
                      <a:pt x="63" y="13"/>
                    </a:lnTo>
                    <a:lnTo>
                      <a:pt x="59" y="13"/>
                    </a:lnTo>
                    <a:lnTo>
                      <a:pt x="49" y="9"/>
                    </a:lnTo>
                    <a:lnTo>
                      <a:pt x="42" y="7"/>
                    </a:lnTo>
                    <a:lnTo>
                      <a:pt x="34" y="4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3" name="Freeform 29"/>
              <p:cNvSpPr>
                <a:spLocks/>
              </p:cNvSpPr>
              <p:nvPr/>
            </p:nvSpPr>
            <p:spPr bwMode="auto">
              <a:xfrm>
                <a:off x="1830388" y="3754438"/>
                <a:ext cx="765175" cy="120650"/>
              </a:xfrm>
              <a:custGeom>
                <a:avLst/>
                <a:gdLst>
                  <a:gd name="T0" fmla="*/ 2147483647 w 962"/>
                  <a:gd name="T1" fmla="*/ 2147483647 h 152"/>
                  <a:gd name="T2" fmla="*/ 2147483647 w 962"/>
                  <a:gd name="T3" fmla="*/ 2147483647 h 152"/>
                  <a:gd name="T4" fmla="*/ 2147483647 w 962"/>
                  <a:gd name="T5" fmla="*/ 2147483647 h 152"/>
                  <a:gd name="T6" fmla="*/ 2147483647 w 962"/>
                  <a:gd name="T7" fmla="*/ 2147483647 h 152"/>
                  <a:gd name="T8" fmla="*/ 2147483647 w 962"/>
                  <a:gd name="T9" fmla="*/ 2147483647 h 152"/>
                  <a:gd name="T10" fmla="*/ 2147483647 w 962"/>
                  <a:gd name="T11" fmla="*/ 2147483647 h 152"/>
                  <a:gd name="T12" fmla="*/ 2147483647 w 962"/>
                  <a:gd name="T13" fmla="*/ 2147483647 h 152"/>
                  <a:gd name="T14" fmla="*/ 2147483647 w 962"/>
                  <a:gd name="T15" fmla="*/ 2147483647 h 152"/>
                  <a:gd name="T16" fmla="*/ 2147483647 w 962"/>
                  <a:gd name="T17" fmla="*/ 2147483647 h 152"/>
                  <a:gd name="T18" fmla="*/ 2147483647 w 962"/>
                  <a:gd name="T19" fmla="*/ 2147483647 h 152"/>
                  <a:gd name="T20" fmla="*/ 2147483647 w 962"/>
                  <a:gd name="T21" fmla="*/ 2147483647 h 152"/>
                  <a:gd name="T22" fmla="*/ 2147483647 w 962"/>
                  <a:gd name="T23" fmla="*/ 2147483647 h 152"/>
                  <a:gd name="T24" fmla="*/ 2147483647 w 962"/>
                  <a:gd name="T25" fmla="*/ 2147483647 h 152"/>
                  <a:gd name="T26" fmla="*/ 2147483647 w 962"/>
                  <a:gd name="T27" fmla="*/ 2147483647 h 152"/>
                  <a:gd name="T28" fmla="*/ 2147483647 w 962"/>
                  <a:gd name="T29" fmla="*/ 2147483647 h 152"/>
                  <a:gd name="T30" fmla="*/ 2147483647 w 962"/>
                  <a:gd name="T31" fmla="*/ 2147483647 h 152"/>
                  <a:gd name="T32" fmla="*/ 2147483647 w 962"/>
                  <a:gd name="T33" fmla="*/ 2147483647 h 152"/>
                  <a:gd name="T34" fmla="*/ 2147483647 w 962"/>
                  <a:gd name="T35" fmla="*/ 2147483647 h 152"/>
                  <a:gd name="T36" fmla="*/ 2147483647 w 962"/>
                  <a:gd name="T37" fmla="*/ 2147483647 h 152"/>
                  <a:gd name="T38" fmla="*/ 2147483647 w 962"/>
                  <a:gd name="T39" fmla="*/ 2147483647 h 152"/>
                  <a:gd name="T40" fmla="*/ 2147483647 w 962"/>
                  <a:gd name="T41" fmla="*/ 2147483647 h 152"/>
                  <a:gd name="T42" fmla="*/ 2147483647 w 962"/>
                  <a:gd name="T43" fmla="*/ 2147483647 h 152"/>
                  <a:gd name="T44" fmla="*/ 2147483647 w 962"/>
                  <a:gd name="T45" fmla="*/ 2147483647 h 152"/>
                  <a:gd name="T46" fmla="*/ 2147483647 w 962"/>
                  <a:gd name="T47" fmla="*/ 2147483647 h 152"/>
                  <a:gd name="T48" fmla="*/ 2147483647 w 962"/>
                  <a:gd name="T49" fmla="*/ 2147483647 h 152"/>
                  <a:gd name="T50" fmla="*/ 2147483647 w 962"/>
                  <a:gd name="T51" fmla="*/ 2147483647 h 152"/>
                  <a:gd name="T52" fmla="*/ 2147483647 w 962"/>
                  <a:gd name="T53" fmla="*/ 2147483647 h 152"/>
                  <a:gd name="T54" fmla="*/ 2147483647 w 962"/>
                  <a:gd name="T55" fmla="*/ 2147483647 h 152"/>
                  <a:gd name="T56" fmla="*/ 2147483647 w 962"/>
                  <a:gd name="T57" fmla="*/ 2147483647 h 152"/>
                  <a:gd name="T58" fmla="*/ 2147483647 w 962"/>
                  <a:gd name="T59" fmla="*/ 2147483647 h 152"/>
                  <a:gd name="T60" fmla="*/ 2147483647 w 962"/>
                  <a:gd name="T61" fmla="*/ 2147483647 h 152"/>
                  <a:gd name="T62" fmla="*/ 2147483647 w 962"/>
                  <a:gd name="T63" fmla="*/ 2147483647 h 152"/>
                  <a:gd name="T64" fmla="*/ 2147483647 w 962"/>
                  <a:gd name="T65" fmla="*/ 2147483647 h 152"/>
                  <a:gd name="T66" fmla="*/ 2147483647 w 962"/>
                  <a:gd name="T67" fmla="*/ 2147483647 h 152"/>
                  <a:gd name="T68" fmla="*/ 2147483647 w 962"/>
                  <a:gd name="T69" fmla="*/ 2147483647 h 152"/>
                  <a:gd name="T70" fmla="*/ 2147483647 w 962"/>
                  <a:gd name="T71" fmla="*/ 2147483647 h 152"/>
                  <a:gd name="T72" fmla="*/ 2147483647 w 962"/>
                  <a:gd name="T73" fmla="*/ 2147483647 h 152"/>
                  <a:gd name="T74" fmla="*/ 2147483647 w 962"/>
                  <a:gd name="T75" fmla="*/ 2147483647 h 152"/>
                  <a:gd name="T76" fmla="*/ 2147483647 w 962"/>
                  <a:gd name="T77" fmla="*/ 2147483647 h 152"/>
                  <a:gd name="T78" fmla="*/ 2147483647 w 962"/>
                  <a:gd name="T79" fmla="*/ 2147483647 h 152"/>
                  <a:gd name="T80" fmla="*/ 2147483647 w 962"/>
                  <a:gd name="T81" fmla="*/ 2147483647 h 152"/>
                  <a:gd name="T82" fmla="*/ 2147483647 w 962"/>
                  <a:gd name="T83" fmla="*/ 2147483647 h 152"/>
                  <a:gd name="T84" fmla="*/ 2147483647 w 962"/>
                  <a:gd name="T85" fmla="*/ 2147483647 h 152"/>
                  <a:gd name="T86" fmla="*/ 2147483647 w 962"/>
                  <a:gd name="T87" fmla="*/ 2147483647 h 152"/>
                  <a:gd name="T88" fmla="*/ 2147483647 w 962"/>
                  <a:gd name="T89" fmla="*/ 2147483647 h 152"/>
                  <a:gd name="T90" fmla="*/ 2147483647 w 962"/>
                  <a:gd name="T91" fmla="*/ 2147483647 h 152"/>
                  <a:gd name="T92" fmla="*/ 2147483647 w 962"/>
                  <a:gd name="T93" fmla="*/ 2147483647 h 152"/>
                  <a:gd name="T94" fmla="*/ 2147483647 w 962"/>
                  <a:gd name="T95" fmla="*/ 2147483647 h 152"/>
                  <a:gd name="T96" fmla="*/ 2147483647 w 962"/>
                  <a:gd name="T97" fmla="*/ 2147483647 h 152"/>
                  <a:gd name="T98" fmla="*/ 2147483647 w 962"/>
                  <a:gd name="T99" fmla="*/ 2147483647 h 152"/>
                  <a:gd name="T100" fmla="*/ 2147483647 w 962"/>
                  <a:gd name="T101" fmla="*/ 2147483647 h 152"/>
                  <a:gd name="T102" fmla="*/ 2147483647 w 962"/>
                  <a:gd name="T103" fmla="*/ 2147483647 h 152"/>
                  <a:gd name="T104" fmla="*/ 2147483647 w 962"/>
                  <a:gd name="T105" fmla="*/ 2147483647 h 152"/>
                  <a:gd name="T106" fmla="*/ 2147483647 w 962"/>
                  <a:gd name="T107" fmla="*/ 2147483647 h 152"/>
                  <a:gd name="T108" fmla="*/ 2147483647 w 962"/>
                  <a:gd name="T109" fmla="*/ 2147483647 h 152"/>
                  <a:gd name="T110" fmla="*/ 2147483647 w 962"/>
                  <a:gd name="T111" fmla="*/ 0 h 1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2"/>
                  <a:gd name="T169" fmla="*/ 0 h 152"/>
                  <a:gd name="T170" fmla="*/ 962 w 962"/>
                  <a:gd name="T171" fmla="*/ 152 h 1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2" h="152">
                    <a:moveTo>
                      <a:pt x="0" y="40"/>
                    </a:moveTo>
                    <a:lnTo>
                      <a:pt x="2" y="40"/>
                    </a:lnTo>
                    <a:lnTo>
                      <a:pt x="9" y="44"/>
                    </a:lnTo>
                    <a:lnTo>
                      <a:pt x="13" y="44"/>
                    </a:lnTo>
                    <a:lnTo>
                      <a:pt x="19" y="47"/>
                    </a:lnTo>
                    <a:lnTo>
                      <a:pt x="26" y="49"/>
                    </a:lnTo>
                    <a:lnTo>
                      <a:pt x="36" y="53"/>
                    </a:lnTo>
                    <a:lnTo>
                      <a:pt x="40" y="55"/>
                    </a:lnTo>
                    <a:lnTo>
                      <a:pt x="45" y="57"/>
                    </a:lnTo>
                    <a:lnTo>
                      <a:pt x="49" y="57"/>
                    </a:lnTo>
                    <a:lnTo>
                      <a:pt x="55" y="61"/>
                    </a:lnTo>
                    <a:lnTo>
                      <a:pt x="59" y="63"/>
                    </a:lnTo>
                    <a:lnTo>
                      <a:pt x="64" y="64"/>
                    </a:lnTo>
                    <a:lnTo>
                      <a:pt x="70" y="66"/>
                    </a:lnTo>
                    <a:lnTo>
                      <a:pt x="78" y="68"/>
                    </a:lnTo>
                    <a:lnTo>
                      <a:pt x="84" y="70"/>
                    </a:lnTo>
                    <a:lnTo>
                      <a:pt x="89" y="72"/>
                    </a:lnTo>
                    <a:lnTo>
                      <a:pt x="95" y="74"/>
                    </a:lnTo>
                    <a:lnTo>
                      <a:pt x="103" y="78"/>
                    </a:lnTo>
                    <a:lnTo>
                      <a:pt x="110" y="80"/>
                    </a:lnTo>
                    <a:lnTo>
                      <a:pt x="118" y="82"/>
                    </a:lnTo>
                    <a:lnTo>
                      <a:pt x="125" y="85"/>
                    </a:lnTo>
                    <a:lnTo>
                      <a:pt x="133" y="87"/>
                    </a:lnTo>
                    <a:lnTo>
                      <a:pt x="141" y="89"/>
                    </a:lnTo>
                    <a:lnTo>
                      <a:pt x="148" y="91"/>
                    </a:lnTo>
                    <a:lnTo>
                      <a:pt x="156" y="93"/>
                    </a:lnTo>
                    <a:lnTo>
                      <a:pt x="165" y="97"/>
                    </a:lnTo>
                    <a:lnTo>
                      <a:pt x="173" y="99"/>
                    </a:lnTo>
                    <a:lnTo>
                      <a:pt x="181" y="101"/>
                    </a:lnTo>
                    <a:lnTo>
                      <a:pt x="190" y="103"/>
                    </a:lnTo>
                    <a:lnTo>
                      <a:pt x="200" y="106"/>
                    </a:lnTo>
                    <a:lnTo>
                      <a:pt x="207" y="108"/>
                    </a:lnTo>
                    <a:lnTo>
                      <a:pt x="217" y="110"/>
                    </a:lnTo>
                    <a:lnTo>
                      <a:pt x="226" y="112"/>
                    </a:lnTo>
                    <a:lnTo>
                      <a:pt x="236" y="116"/>
                    </a:lnTo>
                    <a:lnTo>
                      <a:pt x="245" y="118"/>
                    </a:lnTo>
                    <a:lnTo>
                      <a:pt x="255" y="120"/>
                    </a:lnTo>
                    <a:lnTo>
                      <a:pt x="264" y="122"/>
                    </a:lnTo>
                    <a:lnTo>
                      <a:pt x="276" y="125"/>
                    </a:lnTo>
                    <a:lnTo>
                      <a:pt x="283" y="125"/>
                    </a:lnTo>
                    <a:lnTo>
                      <a:pt x="295" y="129"/>
                    </a:lnTo>
                    <a:lnTo>
                      <a:pt x="304" y="129"/>
                    </a:lnTo>
                    <a:lnTo>
                      <a:pt x="314" y="133"/>
                    </a:lnTo>
                    <a:lnTo>
                      <a:pt x="325" y="133"/>
                    </a:lnTo>
                    <a:lnTo>
                      <a:pt x="335" y="137"/>
                    </a:lnTo>
                    <a:lnTo>
                      <a:pt x="346" y="137"/>
                    </a:lnTo>
                    <a:lnTo>
                      <a:pt x="357" y="141"/>
                    </a:lnTo>
                    <a:lnTo>
                      <a:pt x="367" y="141"/>
                    </a:lnTo>
                    <a:lnTo>
                      <a:pt x="378" y="142"/>
                    </a:lnTo>
                    <a:lnTo>
                      <a:pt x="388" y="142"/>
                    </a:lnTo>
                    <a:lnTo>
                      <a:pt x="399" y="144"/>
                    </a:lnTo>
                    <a:lnTo>
                      <a:pt x="411" y="146"/>
                    </a:lnTo>
                    <a:lnTo>
                      <a:pt x="422" y="148"/>
                    </a:lnTo>
                    <a:lnTo>
                      <a:pt x="433" y="148"/>
                    </a:lnTo>
                    <a:lnTo>
                      <a:pt x="445" y="150"/>
                    </a:lnTo>
                    <a:lnTo>
                      <a:pt x="454" y="150"/>
                    </a:lnTo>
                    <a:lnTo>
                      <a:pt x="466" y="150"/>
                    </a:lnTo>
                    <a:lnTo>
                      <a:pt x="477" y="150"/>
                    </a:lnTo>
                    <a:lnTo>
                      <a:pt x="489" y="152"/>
                    </a:lnTo>
                    <a:lnTo>
                      <a:pt x="498" y="152"/>
                    </a:lnTo>
                    <a:lnTo>
                      <a:pt x="510" y="152"/>
                    </a:lnTo>
                    <a:lnTo>
                      <a:pt x="521" y="152"/>
                    </a:lnTo>
                    <a:lnTo>
                      <a:pt x="532" y="152"/>
                    </a:lnTo>
                    <a:lnTo>
                      <a:pt x="544" y="152"/>
                    </a:lnTo>
                    <a:lnTo>
                      <a:pt x="555" y="152"/>
                    </a:lnTo>
                    <a:lnTo>
                      <a:pt x="567" y="152"/>
                    </a:lnTo>
                    <a:lnTo>
                      <a:pt x="578" y="152"/>
                    </a:lnTo>
                    <a:lnTo>
                      <a:pt x="589" y="150"/>
                    </a:lnTo>
                    <a:lnTo>
                      <a:pt x="601" y="150"/>
                    </a:lnTo>
                    <a:lnTo>
                      <a:pt x="612" y="150"/>
                    </a:lnTo>
                    <a:lnTo>
                      <a:pt x="624" y="150"/>
                    </a:lnTo>
                    <a:lnTo>
                      <a:pt x="633" y="150"/>
                    </a:lnTo>
                    <a:lnTo>
                      <a:pt x="645" y="148"/>
                    </a:lnTo>
                    <a:lnTo>
                      <a:pt x="656" y="148"/>
                    </a:lnTo>
                    <a:lnTo>
                      <a:pt x="667" y="148"/>
                    </a:lnTo>
                    <a:lnTo>
                      <a:pt x="677" y="146"/>
                    </a:lnTo>
                    <a:lnTo>
                      <a:pt x="688" y="146"/>
                    </a:lnTo>
                    <a:lnTo>
                      <a:pt x="698" y="144"/>
                    </a:lnTo>
                    <a:lnTo>
                      <a:pt x="709" y="144"/>
                    </a:lnTo>
                    <a:lnTo>
                      <a:pt x="719" y="142"/>
                    </a:lnTo>
                    <a:lnTo>
                      <a:pt x="730" y="142"/>
                    </a:lnTo>
                    <a:lnTo>
                      <a:pt x="740" y="141"/>
                    </a:lnTo>
                    <a:lnTo>
                      <a:pt x="751" y="141"/>
                    </a:lnTo>
                    <a:lnTo>
                      <a:pt x="761" y="141"/>
                    </a:lnTo>
                    <a:lnTo>
                      <a:pt x="770" y="139"/>
                    </a:lnTo>
                    <a:lnTo>
                      <a:pt x="780" y="139"/>
                    </a:lnTo>
                    <a:lnTo>
                      <a:pt x="791" y="139"/>
                    </a:lnTo>
                    <a:lnTo>
                      <a:pt x="799" y="137"/>
                    </a:lnTo>
                    <a:lnTo>
                      <a:pt x="808" y="135"/>
                    </a:lnTo>
                    <a:lnTo>
                      <a:pt x="816" y="135"/>
                    </a:lnTo>
                    <a:lnTo>
                      <a:pt x="825" y="133"/>
                    </a:lnTo>
                    <a:lnTo>
                      <a:pt x="835" y="131"/>
                    </a:lnTo>
                    <a:lnTo>
                      <a:pt x="842" y="131"/>
                    </a:lnTo>
                    <a:lnTo>
                      <a:pt x="850" y="129"/>
                    </a:lnTo>
                    <a:lnTo>
                      <a:pt x="860" y="129"/>
                    </a:lnTo>
                    <a:lnTo>
                      <a:pt x="865" y="127"/>
                    </a:lnTo>
                    <a:lnTo>
                      <a:pt x="873" y="127"/>
                    </a:lnTo>
                    <a:lnTo>
                      <a:pt x="880" y="125"/>
                    </a:lnTo>
                    <a:lnTo>
                      <a:pt x="888" y="125"/>
                    </a:lnTo>
                    <a:lnTo>
                      <a:pt x="896" y="123"/>
                    </a:lnTo>
                    <a:lnTo>
                      <a:pt x="901" y="123"/>
                    </a:lnTo>
                    <a:lnTo>
                      <a:pt x="907" y="122"/>
                    </a:lnTo>
                    <a:lnTo>
                      <a:pt x="915" y="122"/>
                    </a:lnTo>
                    <a:lnTo>
                      <a:pt x="918" y="122"/>
                    </a:lnTo>
                    <a:lnTo>
                      <a:pt x="924" y="120"/>
                    </a:lnTo>
                    <a:lnTo>
                      <a:pt x="930" y="120"/>
                    </a:lnTo>
                    <a:lnTo>
                      <a:pt x="934" y="120"/>
                    </a:lnTo>
                    <a:lnTo>
                      <a:pt x="941" y="118"/>
                    </a:lnTo>
                    <a:lnTo>
                      <a:pt x="949" y="118"/>
                    </a:lnTo>
                    <a:lnTo>
                      <a:pt x="955" y="116"/>
                    </a:lnTo>
                    <a:lnTo>
                      <a:pt x="958" y="116"/>
                    </a:lnTo>
                    <a:lnTo>
                      <a:pt x="960" y="116"/>
                    </a:lnTo>
                    <a:lnTo>
                      <a:pt x="962" y="116"/>
                    </a:lnTo>
                    <a:lnTo>
                      <a:pt x="943" y="72"/>
                    </a:lnTo>
                    <a:lnTo>
                      <a:pt x="941" y="72"/>
                    </a:lnTo>
                    <a:lnTo>
                      <a:pt x="939" y="72"/>
                    </a:lnTo>
                    <a:lnTo>
                      <a:pt x="936" y="72"/>
                    </a:lnTo>
                    <a:lnTo>
                      <a:pt x="930" y="74"/>
                    </a:lnTo>
                    <a:lnTo>
                      <a:pt x="922" y="74"/>
                    </a:lnTo>
                    <a:lnTo>
                      <a:pt x="915" y="76"/>
                    </a:lnTo>
                    <a:lnTo>
                      <a:pt x="911" y="76"/>
                    </a:lnTo>
                    <a:lnTo>
                      <a:pt x="905" y="76"/>
                    </a:lnTo>
                    <a:lnTo>
                      <a:pt x="899" y="78"/>
                    </a:lnTo>
                    <a:lnTo>
                      <a:pt x="896" y="78"/>
                    </a:lnTo>
                    <a:lnTo>
                      <a:pt x="888" y="78"/>
                    </a:lnTo>
                    <a:lnTo>
                      <a:pt x="882" y="80"/>
                    </a:lnTo>
                    <a:lnTo>
                      <a:pt x="877" y="80"/>
                    </a:lnTo>
                    <a:lnTo>
                      <a:pt x="869" y="82"/>
                    </a:lnTo>
                    <a:lnTo>
                      <a:pt x="861" y="82"/>
                    </a:lnTo>
                    <a:lnTo>
                      <a:pt x="856" y="82"/>
                    </a:lnTo>
                    <a:lnTo>
                      <a:pt x="848" y="83"/>
                    </a:lnTo>
                    <a:lnTo>
                      <a:pt x="841" y="83"/>
                    </a:lnTo>
                    <a:lnTo>
                      <a:pt x="833" y="83"/>
                    </a:lnTo>
                    <a:lnTo>
                      <a:pt x="825" y="85"/>
                    </a:lnTo>
                    <a:lnTo>
                      <a:pt x="816" y="85"/>
                    </a:lnTo>
                    <a:lnTo>
                      <a:pt x="808" y="87"/>
                    </a:lnTo>
                    <a:lnTo>
                      <a:pt x="799" y="87"/>
                    </a:lnTo>
                    <a:lnTo>
                      <a:pt x="791" y="89"/>
                    </a:lnTo>
                    <a:lnTo>
                      <a:pt x="782" y="89"/>
                    </a:lnTo>
                    <a:lnTo>
                      <a:pt x="774" y="91"/>
                    </a:lnTo>
                    <a:lnTo>
                      <a:pt x="763" y="91"/>
                    </a:lnTo>
                    <a:lnTo>
                      <a:pt x="753" y="93"/>
                    </a:lnTo>
                    <a:lnTo>
                      <a:pt x="744" y="93"/>
                    </a:lnTo>
                    <a:lnTo>
                      <a:pt x="734" y="95"/>
                    </a:lnTo>
                    <a:lnTo>
                      <a:pt x="724" y="95"/>
                    </a:lnTo>
                    <a:lnTo>
                      <a:pt x="715" y="95"/>
                    </a:lnTo>
                    <a:lnTo>
                      <a:pt x="704" y="97"/>
                    </a:lnTo>
                    <a:lnTo>
                      <a:pt x="694" y="97"/>
                    </a:lnTo>
                    <a:lnTo>
                      <a:pt x="683" y="97"/>
                    </a:lnTo>
                    <a:lnTo>
                      <a:pt x="673" y="99"/>
                    </a:lnTo>
                    <a:lnTo>
                      <a:pt x="662" y="99"/>
                    </a:lnTo>
                    <a:lnTo>
                      <a:pt x="652" y="101"/>
                    </a:lnTo>
                    <a:lnTo>
                      <a:pt x="641" y="101"/>
                    </a:lnTo>
                    <a:lnTo>
                      <a:pt x="631" y="101"/>
                    </a:lnTo>
                    <a:lnTo>
                      <a:pt x="620" y="103"/>
                    </a:lnTo>
                    <a:lnTo>
                      <a:pt x="610" y="103"/>
                    </a:lnTo>
                    <a:lnTo>
                      <a:pt x="599" y="103"/>
                    </a:lnTo>
                    <a:lnTo>
                      <a:pt x="588" y="103"/>
                    </a:lnTo>
                    <a:lnTo>
                      <a:pt x="576" y="103"/>
                    </a:lnTo>
                    <a:lnTo>
                      <a:pt x="565" y="103"/>
                    </a:lnTo>
                    <a:lnTo>
                      <a:pt x="553" y="103"/>
                    </a:lnTo>
                    <a:lnTo>
                      <a:pt x="544" y="103"/>
                    </a:lnTo>
                    <a:lnTo>
                      <a:pt x="532" y="103"/>
                    </a:lnTo>
                    <a:lnTo>
                      <a:pt x="521" y="104"/>
                    </a:lnTo>
                    <a:lnTo>
                      <a:pt x="510" y="104"/>
                    </a:lnTo>
                    <a:lnTo>
                      <a:pt x="500" y="104"/>
                    </a:lnTo>
                    <a:lnTo>
                      <a:pt x="489" y="104"/>
                    </a:lnTo>
                    <a:lnTo>
                      <a:pt x="477" y="104"/>
                    </a:lnTo>
                    <a:lnTo>
                      <a:pt x="466" y="103"/>
                    </a:lnTo>
                    <a:lnTo>
                      <a:pt x="456" y="103"/>
                    </a:lnTo>
                    <a:lnTo>
                      <a:pt x="445" y="103"/>
                    </a:lnTo>
                    <a:lnTo>
                      <a:pt x="435" y="103"/>
                    </a:lnTo>
                    <a:lnTo>
                      <a:pt x="424" y="101"/>
                    </a:lnTo>
                    <a:lnTo>
                      <a:pt x="414" y="101"/>
                    </a:lnTo>
                    <a:lnTo>
                      <a:pt x="403" y="99"/>
                    </a:lnTo>
                    <a:lnTo>
                      <a:pt x="394" y="99"/>
                    </a:lnTo>
                    <a:lnTo>
                      <a:pt x="382" y="97"/>
                    </a:lnTo>
                    <a:lnTo>
                      <a:pt x="373" y="97"/>
                    </a:lnTo>
                    <a:lnTo>
                      <a:pt x="361" y="95"/>
                    </a:lnTo>
                    <a:lnTo>
                      <a:pt x="352" y="95"/>
                    </a:lnTo>
                    <a:lnTo>
                      <a:pt x="340" y="93"/>
                    </a:lnTo>
                    <a:lnTo>
                      <a:pt x="331" y="91"/>
                    </a:lnTo>
                    <a:lnTo>
                      <a:pt x="321" y="89"/>
                    </a:lnTo>
                    <a:lnTo>
                      <a:pt x="312" y="87"/>
                    </a:lnTo>
                    <a:lnTo>
                      <a:pt x="302" y="85"/>
                    </a:lnTo>
                    <a:lnTo>
                      <a:pt x="293" y="85"/>
                    </a:lnTo>
                    <a:lnTo>
                      <a:pt x="283" y="83"/>
                    </a:lnTo>
                    <a:lnTo>
                      <a:pt x="274" y="82"/>
                    </a:lnTo>
                    <a:lnTo>
                      <a:pt x="264" y="80"/>
                    </a:lnTo>
                    <a:lnTo>
                      <a:pt x="255" y="78"/>
                    </a:lnTo>
                    <a:lnTo>
                      <a:pt x="245" y="76"/>
                    </a:lnTo>
                    <a:lnTo>
                      <a:pt x="238" y="74"/>
                    </a:lnTo>
                    <a:lnTo>
                      <a:pt x="228" y="70"/>
                    </a:lnTo>
                    <a:lnTo>
                      <a:pt x="220" y="68"/>
                    </a:lnTo>
                    <a:lnTo>
                      <a:pt x="211" y="66"/>
                    </a:lnTo>
                    <a:lnTo>
                      <a:pt x="203" y="64"/>
                    </a:lnTo>
                    <a:lnTo>
                      <a:pt x="196" y="63"/>
                    </a:lnTo>
                    <a:lnTo>
                      <a:pt x="186" y="61"/>
                    </a:lnTo>
                    <a:lnTo>
                      <a:pt x="179" y="57"/>
                    </a:lnTo>
                    <a:lnTo>
                      <a:pt x="171" y="55"/>
                    </a:lnTo>
                    <a:lnTo>
                      <a:pt x="163" y="53"/>
                    </a:lnTo>
                    <a:lnTo>
                      <a:pt x="156" y="51"/>
                    </a:lnTo>
                    <a:lnTo>
                      <a:pt x="148" y="49"/>
                    </a:lnTo>
                    <a:lnTo>
                      <a:pt x="142" y="47"/>
                    </a:lnTo>
                    <a:lnTo>
                      <a:pt x="135" y="44"/>
                    </a:lnTo>
                    <a:lnTo>
                      <a:pt x="129" y="42"/>
                    </a:lnTo>
                    <a:lnTo>
                      <a:pt x="122" y="40"/>
                    </a:lnTo>
                    <a:lnTo>
                      <a:pt x="116" y="38"/>
                    </a:lnTo>
                    <a:lnTo>
                      <a:pt x="108" y="34"/>
                    </a:lnTo>
                    <a:lnTo>
                      <a:pt x="103" y="32"/>
                    </a:lnTo>
                    <a:lnTo>
                      <a:pt x="97" y="30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82" y="25"/>
                    </a:lnTo>
                    <a:lnTo>
                      <a:pt x="74" y="23"/>
                    </a:lnTo>
                    <a:lnTo>
                      <a:pt x="70" y="21"/>
                    </a:lnTo>
                    <a:lnTo>
                      <a:pt x="61" y="17"/>
                    </a:lnTo>
                    <a:lnTo>
                      <a:pt x="55" y="15"/>
                    </a:lnTo>
                    <a:lnTo>
                      <a:pt x="45" y="11"/>
                    </a:lnTo>
                    <a:lnTo>
                      <a:pt x="40" y="7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4" name="Freeform 30"/>
              <p:cNvSpPr>
                <a:spLocks/>
              </p:cNvSpPr>
              <p:nvPr/>
            </p:nvSpPr>
            <p:spPr bwMode="auto">
              <a:xfrm>
                <a:off x="1606551" y="4129088"/>
                <a:ext cx="950913" cy="744538"/>
              </a:xfrm>
              <a:custGeom>
                <a:avLst/>
                <a:gdLst>
                  <a:gd name="T0" fmla="*/ 2147483647 w 1199"/>
                  <a:gd name="T1" fmla="*/ 2147483647 h 938"/>
                  <a:gd name="T2" fmla="*/ 2147483647 w 1199"/>
                  <a:gd name="T3" fmla="*/ 2147483647 h 938"/>
                  <a:gd name="T4" fmla="*/ 2147483647 w 1199"/>
                  <a:gd name="T5" fmla="*/ 2147483647 h 938"/>
                  <a:gd name="T6" fmla="*/ 2147483647 w 1199"/>
                  <a:gd name="T7" fmla="*/ 2147483647 h 938"/>
                  <a:gd name="T8" fmla="*/ 2147483647 w 1199"/>
                  <a:gd name="T9" fmla="*/ 2147483647 h 938"/>
                  <a:gd name="T10" fmla="*/ 2147483647 w 1199"/>
                  <a:gd name="T11" fmla="*/ 2147483647 h 938"/>
                  <a:gd name="T12" fmla="*/ 2147483647 w 1199"/>
                  <a:gd name="T13" fmla="*/ 2147483647 h 938"/>
                  <a:gd name="T14" fmla="*/ 2147483647 w 1199"/>
                  <a:gd name="T15" fmla="*/ 2147483647 h 938"/>
                  <a:gd name="T16" fmla="*/ 2147483647 w 1199"/>
                  <a:gd name="T17" fmla="*/ 2147483647 h 938"/>
                  <a:gd name="T18" fmla="*/ 2147483647 w 1199"/>
                  <a:gd name="T19" fmla="*/ 2147483647 h 938"/>
                  <a:gd name="T20" fmla="*/ 2147483647 w 1199"/>
                  <a:gd name="T21" fmla="*/ 2147483647 h 938"/>
                  <a:gd name="T22" fmla="*/ 2147483647 w 1199"/>
                  <a:gd name="T23" fmla="*/ 2147483647 h 938"/>
                  <a:gd name="T24" fmla="*/ 2147483647 w 1199"/>
                  <a:gd name="T25" fmla="*/ 2147483647 h 938"/>
                  <a:gd name="T26" fmla="*/ 2147483647 w 1199"/>
                  <a:gd name="T27" fmla="*/ 2147483647 h 938"/>
                  <a:gd name="T28" fmla="*/ 2147483647 w 1199"/>
                  <a:gd name="T29" fmla="*/ 2147483647 h 938"/>
                  <a:gd name="T30" fmla="*/ 2147483647 w 1199"/>
                  <a:gd name="T31" fmla="*/ 2147483647 h 938"/>
                  <a:gd name="T32" fmla="*/ 2147483647 w 1199"/>
                  <a:gd name="T33" fmla="*/ 2147483647 h 938"/>
                  <a:gd name="T34" fmla="*/ 2147483647 w 1199"/>
                  <a:gd name="T35" fmla="*/ 2147483647 h 938"/>
                  <a:gd name="T36" fmla="*/ 2147483647 w 1199"/>
                  <a:gd name="T37" fmla="*/ 2147483647 h 938"/>
                  <a:gd name="T38" fmla="*/ 2147483647 w 1199"/>
                  <a:gd name="T39" fmla="*/ 2147483647 h 938"/>
                  <a:gd name="T40" fmla="*/ 2147483647 w 1199"/>
                  <a:gd name="T41" fmla="*/ 2147483647 h 938"/>
                  <a:gd name="T42" fmla="*/ 2147483647 w 1199"/>
                  <a:gd name="T43" fmla="*/ 2147483647 h 938"/>
                  <a:gd name="T44" fmla="*/ 2147483647 w 1199"/>
                  <a:gd name="T45" fmla="*/ 2147483647 h 938"/>
                  <a:gd name="T46" fmla="*/ 2147483647 w 1199"/>
                  <a:gd name="T47" fmla="*/ 2147483647 h 938"/>
                  <a:gd name="T48" fmla="*/ 2147483647 w 1199"/>
                  <a:gd name="T49" fmla="*/ 2147483647 h 938"/>
                  <a:gd name="T50" fmla="*/ 2147483647 w 1199"/>
                  <a:gd name="T51" fmla="*/ 2147483647 h 938"/>
                  <a:gd name="T52" fmla="*/ 2147483647 w 1199"/>
                  <a:gd name="T53" fmla="*/ 2147483647 h 938"/>
                  <a:gd name="T54" fmla="*/ 2147483647 w 1199"/>
                  <a:gd name="T55" fmla="*/ 2147483647 h 938"/>
                  <a:gd name="T56" fmla="*/ 2147483647 w 1199"/>
                  <a:gd name="T57" fmla="*/ 2147483647 h 938"/>
                  <a:gd name="T58" fmla="*/ 2147483647 w 1199"/>
                  <a:gd name="T59" fmla="*/ 2147483647 h 938"/>
                  <a:gd name="T60" fmla="*/ 2147483647 w 1199"/>
                  <a:gd name="T61" fmla="*/ 2147483647 h 938"/>
                  <a:gd name="T62" fmla="*/ 0 w 1199"/>
                  <a:gd name="T63" fmla="*/ 2147483647 h 938"/>
                  <a:gd name="T64" fmla="*/ 2147483647 w 1199"/>
                  <a:gd name="T65" fmla="*/ 2147483647 h 938"/>
                  <a:gd name="T66" fmla="*/ 2147483647 w 1199"/>
                  <a:gd name="T67" fmla="*/ 2147483647 h 938"/>
                  <a:gd name="T68" fmla="*/ 2147483647 w 1199"/>
                  <a:gd name="T69" fmla="*/ 2147483647 h 938"/>
                  <a:gd name="T70" fmla="*/ 2147483647 w 1199"/>
                  <a:gd name="T71" fmla="*/ 2147483647 h 938"/>
                  <a:gd name="T72" fmla="*/ 2147483647 w 1199"/>
                  <a:gd name="T73" fmla="*/ 2147483647 h 938"/>
                  <a:gd name="T74" fmla="*/ 2147483647 w 1199"/>
                  <a:gd name="T75" fmla="*/ 2147483647 h 938"/>
                  <a:gd name="T76" fmla="*/ 2147483647 w 1199"/>
                  <a:gd name="T77" fmla="*/ 2147483647 h 938"/>
                  <a:gd name="T78" fmla="*/ 2147483647 w 1199"/>
                  <a:gd name="T79" fmla="*/ 2147483647 h 938"/>
                  <a:gd name="T80" fmla="*/ 2147483647 w 1199"/>
                  <a:gd name="T81" fmla="*/ 2147483647 h 938"/>
                  <a:gd name="T82" fmla="*/ 2147483647 w 1199"/>
                  <a:gd name="T83" fmla="*/ 2147483647 h 938"/>
                  <a:gd name="T84" fmla="*/ 2147483647 w 1199"/>
                  <a:gd name="T85" fmla="*/ 2147483647 h 938"/>
                  <a:gd name="T86" fmla="*/ 2147483647 w 1199"/>
                  <a:gd name="T87" fmla="*/ 2147483647 h 938"/>
                  <a:gd name="T88" fmla="*/ 2147483647 w 1199"/>
                  <a:gd name="T89" fmla="*/ 2147483647 h 938"/>
                  <a:gd name="T90" fmla="*/ 2147483647 w 1199"/>
                  <a:gd name="T91" fmla="*/ 2147483647 h 938"/>
                  <a:gd name="T92" fmla="*/ 2147483647 w 1199"/>
                  <a:gd name="T93" fmla="*/ 2147483647 h 938"/>
                  <a:gd name="T94" fmla="*/ 2147483647 w 1199"/>
                  <a:gd name="T95" fmla="*/ 2147483647 h 938"/>
                  <a:gd name="T96" fmla="*/ 2147483647 w 1199"/>
                  <a:gd name="T97" fmla="*/ 2147483647 h 938"/>
                  <a:gd name="T98" fmla="*/ 2147483647 w 1199"/>
                  <a:gd name="T99" fmla="*/ 2147483647 h 938"/>
                  <a:gd name="T100" fmla="*/ 2147483647 w 1199"/>
                  <a:gd name="T101" fmla="*/ 2147483647 h 938"/>
                  <a:gd name="T102" fmla="*/ 2147483647 w 1199"/>
                  <a:gd name="T103" fmla="*/ 2147483647 h 938"/>
                  <a:gd name="T104" fmla="*/ 2147483647 w 1199"/>
                  <a:gd name="T105" fmla="*/ 2147483647 h 938"/>
                  <a:gd name="T106" fmla="*/ 2147483647 w 1199"/>
                  <a:gd name="T107" fmla="*/ 2147483647 h 938"/>
                  <a:gd name="T108" fmla="*/ 2147483647 w 1199"/>
                  <a:gd name="T109" fmla="*/ 2147483647 h 938"/>
                  <a:gd name="T110" fmla="*/ 2147483647 w 1199"/>
                  <a:gd name="T111" fmla="*/ 2147483647 h 938"/>
                  <a:gd name="T112" fmla="*/ 2147483647 w 1199"/>
                  <a:gd name="T113" fmla="*/ 2147483647 h 9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99"/>
                  <a:gd name="T172" fmla="*/ 0 h 938"/>
                  <a:gd name="T173" fmla="*/ 1199 w 1199"/>
                  <a:gd name="T174" fmla="*/ 938 h 9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99" h="938">
                    <a:moveTo>
                      <a:pt x="154" y="0"/>
                    </a:moveTo>
                    <a:lnTo>
                      <a:pt x="156" y="0"/>
                    </a:lnTo>
                    <a:lnTo>
                      <a:pt x="158" y="0"/>
                    </a:lnTo>
                    <a:lnTo>
                      <a:pt x="164" y="2"/>
                    </a:lnTo>
                    <a:lnTo>
                      <a:pt x="170" y="2"/>
                    </a:lnTo>
                    <a:lnTo>
                      <a:pt x="175" y="4"/>
                    </a:lnTo>
                    <a:lnTo>
                      <a:pt x="185" y="8"/>
                    </a:lnTo>
                    <a:lnTo>
                      <a:pt x="194" y="10"/>
                    </a:lnTo>
                    <a:lnTo>
                      <a:pt x="200" y="12"/>
                    </a:lnTo>
                    <a:lnTo>
                      <a:pt x="204" y="14"/>
                    </a:lnTo>
                    <a:lnTo>
                      <a:pt x="210" y="14"/>
                    </a:lnTo>
                    <a:lnTo>
                      <a:pt x="217" y="16"/>
                    </a:lnTo>
                    <a:lnTo>
                      <a:pt x="221" y="18"/>
                    </a:lnTo>
                    <a:lnTo>
                      <a:pt x="229" y="19"/>
                    </a:lnTo>
                    <a:lnTo>
                      <a:pt x="236" y="19"/>
                    </a:lnTo>
                    <a:lnTo>
                      <a:pt x="242" y="23"/>
                    </a:lnTo>
                    <a:lnTo>
                      <a:pt x="250" y="23"/>
                    </a:lnTo>
                    <a:lnTo>
                      <a:pt x="257" y="25"/>
                    </a:lnTo>
                    <a:lnTo>
                      <a:pt x="265" y="27"/>
                    </a:lnTo>
                    <a:lnTo>
                      <a:pt x="272" y="29"/>
                    </a:lnTo>
                    <a:lnTo>
                      <a:pt x="280" y="33"/>
                    </a:lnTo>
                    <a:lnTo>
                      <a:pt x="288" y="33"/>
                    </a:lnTo>
                    <a:lnTo>
                      <a:pt x="297" y="35"/>
                    </a:lnTo>
                    <a:lnTo>
                      <a:pt x="307" y="38"/>
                    </a:lnTo>
                    <a:lnTo>
                      <a:pt x="314" y="38"/>
                    </a:lnTo>
                    <a:lnTo>
                      <a:pt x="324" y="42"/>
                    </a:lnTo>
                    <a:lnTo>
                      <a:pt x="331" y="42"/>
                    </a:lnTo>
                    <a:lnTo>
                      <a:pt x="343" y="46"/>
                    </a:lnTo>
                    <a:lnTo>
                      <a:pt x="350" y="48"/>
                    </a:lnTo>
                    <a:lnTo>
                      <a:pt x="362" y="50"/>
                    </a:lnTo>
                    <a:lnTo>
                      <a:pt x="371" y="52"/>
                    </a:lnTo>
                    <a:lnTo>
                      <a:pt x="381" y="54"/>
                    </a:lnTo>
                    <a:lnTo>
                      <a:pt x="390" y="56"/>
                    </a:lnTo>
                    <a:lnTo>
                      <a:pt x="402" y="59"/>
                    </a:lnTo>
                    <a:lnTo>
                      <a:pt x="411" y="61"/>
                    </a:lnTo>
                    <a:lnTo>
                      <a:pt x="423" y="63"/>
                    </a:lnTo>
                    <a:lnTo>
                      <a:pt x="432" y="65"/>
                    </a:lnTo>
                    <a:lnTo>
                      <a:pt x="444" y="67"/>
                    </a:lnTo>
                    <a:lnTo>
                      <a:pt x="455" y="69"/>
                    </a:lnTo>
                    <a:lnTo>
                      <a:pt x="466" y="71"/>
                    </a:lnTo>
                    <a:lnTo>
                      <a:pt x="478" y="73"/>
                    </a:lnTo>
                    <a:lnTo>
                      <a:pt x="489" y="77"/>
                    </a:lnTo>
                    <a:lnTo>
                      <a:pt x="501" y="78"/>
                    </a:lnTo>
                    <a:lnTo>
                      <a:pt x="512" y="80"/>
                    </a:lnTo>
                    <a:lnTo>
                      <a:pt x="523" y="80"/>
                    </a:lnTo>
                    <a:lnTo>
                      <a:pt x="535" y="82"/>
                    </a:lnTo>
                    <a:lnTo>
                      <a:pt x="546" y="86"/>
                    </a:lnTo>
                    <a:lnTo>
                      <a:pt x="560" y="88"/>
                    </a:lnTo>
                    <a:lnTo>
                      <a:pt x="571" y="90"/>
                    </a:lnTo>
                    <a:lnTo>
                      <a:pt x="582" y="92"/>
                    </a:lnTo>
                    <a:lnTo>
                      <a:pt x="596" y="94"/>
                    </a:lnTo>
                    <a:lnTo>
                      <a:pt x="607" y="96"/>
                    </a:lnTo>
                    <a:lnTo>
                      <a:pt x="619" y="97"/>
                    </a:lnTo>
                    <a:lnTo>
                      <a:pt x="632" y="99"/>
                    </a:lnTo>
                    <a:lnTo>
                      <a:pt x="643" y="99"/>
                    </a:lnTo>
                    <a:lnTo>
                      <a:pt x="657" y="103"/>
                    </a:lnTo>
                    <a:lnTo>
                      <a:pt x="668" y="105"/>
                    </a:lnTo>
                    <a:lnTo>
                      <a:pt x="681" y="105"/>
                    </a:lnTo>
                    <a:lnTo>
                      <a:pt x="693" y="107"/>
                    </a:lnTo>
                    <a:lnTo>
                      <a:pt x="706" y="109"/>
                    </a:lnTo>
                    <a:lnTo>
                      <a:pt x="717" y="109"/>
                    </a:lnTo>
                    <a:lnTo>
                      <a:pt x="731" y="111"/>
                    </a:lnTo>
                    <a:lnTo>
                      <a:pt x="742" y="111"/>
                    </a:lnTo>
                    <a:lnTo>
                      <a:pt x="756" y="113"/>
                    </a:lnTo>
                    <a:lnTo>
                      <a:pt x="767" y="113"/>
                    </a:lnTo>
                    <a:lnTo>
                      <a:pt x="778" y="115"/>
                    </a:lnTo>
                    <a:lnTo>
                      <a:pt x="792" y="115"/>
                    </a:lnTo>
                    <a:lnTo>
                      <a:pt x="803" y="116"/>
                    </a:lnTo>
                    <a:lnTo>
                      <a:pt x="814" y="116"/>
                    </a:lnTo>
                    <a:lnTo>
                      <a:pt x="828" y="118"/>
                    </a:lnTo>
                    <a:lnTo>
                      <a:pt x="839" y="118"/>
                    </a:lnTo>
                    <a:lnTo>
                      <a:pt x="853" y="120"/>
                    </a:lnTo>
                    <a:lnTo>
                      <a:pt x="864" y="120"/>
                    </a:lnTo>
                    <a:lnTo>
                      <a:pt x="875" y="122"/>
                    </a:lnTo>
                    <a:lnTo>
                      <a:pt x="887" y="122"/>
                    </a:lnTo>
                    <a:lnTo>
                      <a:pt x="898" y="122"/>
                    </a:lnTo>
                    <a:lnTo>
                      <a:pt x="910" y="122"/>
                    </a:lnTo>
                    <a:lnTo>
                      <a:pt x="921" y="124"/>
                    </a:lnTo>
                    <a:lnTo>
                      <a:pt x="932" y="124"/>
                    </a:lnTo>
                    <a:lnTo>
                      <a:pt x="944" y="126"/>
                    </a:lnTo>
                    <a:lnTo>
                      <a:pt x="953" y="126"/>
                    </a:lnTo>
                    <a:lnTo>
                      <a:pt x="965" y="126"/>
                    </a:lnTo>
                    <a:lnTo>
                      <a:pt x="974" y="126"/>
                    </a:lnTo>
                    <a:lnTo>
                      <a:pt x="986" y="126"/>
                    </a:lnTo>
                    <a:lnTo>
                      <a:pt x="995" y="126"/>
                    </a:lnTo>
                    <a:lnTo>
                      <a:pt x="1005" y="128"/>
                    </a:lnTo>
                    <a:lnTo>
                      <a:pt x="1016" y="128"/>
                    </a:lnTo>
                    <a:lnTo>
                      <a:pt x="1026" y="130"/>
                    </a:lnTo>
                    <a:lnTo>
                      <a:pt x="1035" y="130"/>
                    </a:lnTo>
                    <a:lnTo>
                      <a:pt x="1045" y="130"/>
                    </a:lnTo>
                    <a:lnTo>
                      <a:pt x="1052" y="130"/>
                    </a:lnTo>
                    <a:lnTo>
                      <a:pt x="1062" y="130"/>
                    </a:lnTo>
                    <a:lnTo>
                      <a:pt x="1069" y="130"/>
                    </a:lnTo>
                    <a:lnTo>
                      <a:pt x="1079" y="130"/>
                    </a:lnTo>
                    <a:lnTo>
                      <a:pt x="1086" y="130"/>
                    </a:lnTo>
                    <a:lnTo>
                      <a:pt x="1096" y="130"/>
                    </a:lnTo>
                    <a:lnTo>
                      <a:pt x="1102" y="130"/>
                    </a:lnTo>
                    <a:lnTo>
                      <a:pt x="1109" y="130"/>
                    </a:lnTo>
                    <a:lnTo>
                      <a:pt x="1117" y="130"/>
                    </a:lnTo>
                    <a:lnTo>
                      <a:pt x="1125" y="130"/>
                    </a:lnTo>
                    <a:lnTo>
                      <a:pt x="1132" y="130"/>
                    </a:lnTo>
                    <a:lnTo>
                      <a:pt x="1138" y="130"/>
                    </a:lnTo>
                    <a:lnTo>
                      <a:pt x="1144" y="130"/>
                    </a:lnTo>
                    <a:lnTo>
                      <a:pt x="1151" y="132"/>
                    </a:lnTo>
                    <a:lnTo>
                      <a:pt x="1155" y="132"/>
                    </a:lnTo>
                    <a:lnTo>
                      <a:pt x="1161" y="132"/>
                    </a:lnTo>
                    <a:lnTo>
                      <a:pt x="1166" y="132"/>
                    </a:lnTo>
                    <a:lnTo>
                      <a:pt x="1170" y="132"/>
                    </a:lnTo>
                    <a:lnTo>
                      <a:pt x="1178" y="132"/>
                    </a:lnTo>
                    <a:lnTo>
                      <a:pt x="1185" y="132"/>
                    </a:lnTo>
                    <a:lnTo>
                      <a:pt x="1191" y="132"/>
                    </a:lnTo>
                    <a:lnTo>
                      <a:pt x="1195" y="132"/>
                    </a:lnTo>
                    <a:lnTo>
                      <a:pt x="1197" y="132"/>
                    </a:lnTo>
                    <a:lnTo>
                      <a:pt x="1199" y="132"/>
                    </a:lnTo>
                    <a:lnTo>
                      <a:pt x="1197" y="137"/>
                    </a:lnTo>
                    <a:lnTo>
                      <a:pt x="1197" y="139"/>
                    </a:lnTo>
                    <a:lnTo>
                      <a:pt x="1195" y="145"/>
                    </a:lnTo>
                    <a:lnTo>
                      <a:pt x="1195" y="149"/>
                    </a:lnTo>
                    <a:lnTo>
                      <a:pt x="1195" y="156"/>
                    </a:lnTo>
                    <a:lnTo>
                      <a:pt x="1193" y="162"/>
                    </a:lnTo>
                    <a:lnTo>
                      <a:pt x="1191" y="170"/>
                    </a:lnTo>
                    <a:lnTo>
                      <a:pt x="1189" y="177"/>
                    </a:lnTo>
                    <a:lnTo>
                      <a:pt x="1189" y="185"/>
                    </a:lnTo>
                    <a:lnTo>
                      <a:pt x="1187" y="194"/>
                    </a:lnTo>
                    <a:lnTo>
                      <a:pt x="1185" y="204"/>
                    </a:lnTo>
                    <a:lnTo>
                      <a:pt x="1183" y="213"/>
                    </a:lnTo>
                    <a:lnTo>
                      <a:pt x="1182" y="225"/>
                    </a:lnTo>
                    <a:lnTo>
                      <a:pt x="1180" y="234"/>
                    </a:lnTo>
                    <a:lnTo>
                      <a:pt x="1178" y="246"/>
                    </a:lnTo>
                    <a:lnTo>
                      <a:pt x="1176" y="257"/>
                    </a:lnTo>
                    <a:lnTo>
                      <a:pt x="1174" y="270"/>
                    </a:lnTo>
                    <a:lnTo>
                      <a:pt x="1170" y="284"/>
                    </a:lnTo>
                    <a:lnTo>
                      <a:pt x="1168" y="297"/>
                    </a:lnTo>
                    <a:lnTo>
                      <a:pt x="1166" y="310"/>
                    </a:lnTo>
                    <a:lnTo>
                      <a:pt x="1164" y="326"/>
                    </a:lnTo>
                    <a:lnTo>
                      <a:pt x="1161" y="339"/>
                    </a:lnTo>
                    <a:lnTo>
                      <a:pt x="1159" y="352"/>
                    </a:lnTo>
                    <a:lnTo>
                      <a:pt x="1155" y="367"/>
                    </a:lnTo>
                    <a:lnTo>
                      <a:pt x="1153" y="383"/>
                    </a:lnTo>
                    <a:lnTo>
                      <a:pt x="1151" y="398"/>
                    </a:lnTo>
                    <a:lnTo>
                      <a:pt x="1149" y="413"/>
                    </a:lnTo>
                    <a:lnTo>
                      <a:pt x="1145" y="428"/>
                    </a:lnTo>
                    <a:lnTo>
                      <a:pt x="1144" y="445"/>
                    </a:lnTo>
                    <a:lnTo>
                      <a:pt x="1142" y="461"/>
                    </a:lnTo>
                    <a:lnTo>
                      <a:pt x="1138" y="478"/>
                    </a:lnTo>
                    <a:lnTo>
                      <a:pt x="1136" y="493"/>
                    </a:lnTo>
                    <a:lnTo>
                      <a:pt x="1132" y="510"/>
                    </a:lnTo>
                    <a:lnTo>
                      <a:pt x="1130" y="525"/>
                    </a:lnTo>
                    <a:lnTo>
                      <a:pt x="1126" y="542"/>
                    </a:lnTo>
                    <a:lnTo>
                      <a:pt x="1125" y="558"/>
                    </a:lnTo>
                    <a:lnTo>
                      <a:pt x="1121" y="575"/>
                    </a:lnTo>
                    <a:lnTo>
                      <a:pt x="1119" y="590"/>
                    </a:lnTo>
                    <a:lnTo>
                      <a:pt x="1115" y="607"/>
                    </a:lnTo>
                    <a:lnTo>
                      <a:pt x="1113" y="622"/>
                    </a:lnTo>
                    <a:lnTo>
                      <a:pt x="1109" y="639"/>
                    </a:lnTo>
                    <a:lnTo>
                      <a:pt x="1107" y="655"/>
                    </a:lnTo>
                    <a:lnTo>
                      <a:pt x="1104" y="670"/>
                    </a:lnTo>
                    <a:lnTo>
                      <a:pt x="1102" y="687"/>
                    </a:lnTo>
                    <a:lnTo>
                      <a:pt x="1100" y="702"/>
                    </a:lnTo>
                    <a:lnTo>
                      <a:pt x="1096" y="717"/>
                    </a:lnTo>
                    <a:lnTo>
                      <a:pt x="1094" y="733"/>
                    </a:lnTo>
                    <a:lnTo>
                      <a:pt x="1090" y="746"/>
                    </a:lnTo>
                    <a:lnTo>
                      <a:pt x="1088" y="761"/>
                    </a:lnTo>
                    <a:lnTo>
                      <a:pt x="1085" y="774"/>
                    </a:lnTo>
                    <a:lnTo>
                      <a:pt x="1083" y="790"/>
                    </a:lnTo>
                    <a:lnTo>
                      <a:pt x="1081" y="803"/>
                    </a:lnTo>
                    <a:lnTo>
                      <a:pt x="1079" y="816"/>
                    </a:lnTo>
                    <a:lnTo>
                      <a:pt x="1077" y="830"/>
                    </a:lnTo>
                    <a:lnTo>
                      <a:pt x="1075" y="843"/>
                    </a:lnTo>
                    <a:lnTo>
                      <a:pt x="1073" y="852"/>
                    </a:lnTo>
                    <a:lnTo>
                      <a:pt x="1071" y="866"/>
                    </a:lnTo>
                    <a:lnTo>
                      <a:pt x="1067" y="875"/>
                    </a:lnTo>
                    <a:lnTo>
                      <a:pt x="1067" y="887"/>
                    </a:lnTo>
                    <a:lnTo>
                      <a:pt x="1066" y="896"/>
                    </a:lnTo>
                    <a:lnTo>
                      <a:pt x="1064" y="908"/>
                    </a:lnTo>
                    <a:lnTo>
                      <a:pt x="1062" y="908"/>
                    </a:lnTo>
                    <a:lnTo>
                      <a:pt x="1060" y="908"/>
                    </a:lnTo>
                    <a:lnTo>
                      <a:pt x="1054" y="908"/>
                    </a:lnTo>
                    <a:lnTo>
                      <a:pt x="1050" y="909"/>
                    </a:lnTo>
                    <a:lnTo>
                      <a:pt x="1041" y="909"/>
                    </a:lnTo>
                    <a:lnTo>
                      <a:pt x="1033" y="911"/>
                    </a:lnTo>
                    <a:lnTo>
                      <a:pt x="1028" y="911"/>
                    </a:lnTo>
                    <a:lnTo>
                      <a:pt x="1022" y="911"/>
                    </a:lnTo>
                    <a:lnTo>
                      <a:pt x="1016" y="913"/>
                    </a:lnTo>
                    <a:lnTo>
                      <a:pt x="1010" y="913"/>
                    </a:lnTo>
                    <a:lnTo>
                      <a:pt x="1003" y="913"/>
                    </a:lnTo>
                    <a:lnTo>
                      <a:pt x="995" y="915"/>
                    </a:lnTo>
                    <a:lnTo>
                      <a:pt x="988" y="915"/>
                    </a:lnTo>
                    <a:lnTo>
                      <a:pt x="982" y="917"/>
                    </a:lnTo>
                    <a:lnTo>
                      <a:pt x="972" y="917"/>
                    </a:lnTo>
                    <a:lnTo>
                      <a:pt x="965" y="919"/>
                    </a:lnTo>
                    <a:lnTo>
                      <a:pt x="957" y="919"/>
                    </a:lnTo>
                    <a:lnTo>
                      <a:pt x="950" y="921"/>
                    </a:lnTo>
                    <a:lnTo>
                      <a:pt x="940" y="921"/>
                    </a:lnTo>
                    <a:lnTo>
                      <a:pt x="931" y="921"/>
                    </a:lnTo>
                    <a:lnTo>
                      <a:pt x="921" y="923"/>
                    </a:lnTo>
                    <a:lnTo>
                      <a:pt x="911" y="925"/>
                    </a:lnTo>
                    <a:lnTo>
                      <a:pt x="902" y="925"/>
                    </a:lnTo>
                    <a:lnTo>
                      <a:pt x="892" y="925"/>
                    </a:lnTo>
                    <a:lnTo>
                      <a:pt x="881" y="927"/>
                    </a:lnTo>
                    <a:lnTo>
                      <a:pt x="872" y="928"/>
                    </a:lnTo>
                    <a:lnTo>
                      <a:pt x="860" y="928"/>
                    </a:lnTo>
                    <a:lnTo>
                      <a:pt x="849" y="928"/>
                    </a:lnTo>
                    <a:lnTo>
                      <a:pt x="837" y="930"/>
                    </a:lnTo>
                    <a:lnTo>
                      <a:pt x="828" y="930"/>
                    </a:lnTo>
                    <a:lnTo>
                      <a:pt x="816" y="930"/>
                    </a:lnTo>
                    <a:lnTo>
                      <a:pt x="805" y="932"/>
                    </a:lnTo>
                    <a:lnTo>
                      <a:pt x="794" y="932"/>
                    </a:lnTo>
                    <a:lnTo>
                      <a:pt x="782" y="934"/>
                    </a:lnTo>
                    <a:lnTo>
                      <a:pt x="769" y="934"/>
                    </a:lnTo>
                    <a:lnTo>
                      <a:pt x="757" y="934"/>
                    </a:lnTo>
                    <a:lnTo>
                      <a:pt x="744" y="934"/>
                    </a:lnTo>
                    <a:lnTo>
                      <a:pt x="733" y="936"/>
                    </a:lnTo>
                    <a:lnTo>
                      <a:pt x="719" y="936"/>
                    </a:lnTo>
                    <a:lnTo>
                      <a:pt x="708" y="936"/>
                    </a:lnTo>
                    <a:lnTo>
                      <a:pt x="695" y="936"/>
                    </a:lnTo>
                    <a:lnTo>
                      <a:pt x="683" y="938"/>
                    </a:lnTo>
                    <a:lnTo>
                      <a:pt x="670" y="936"/>
                    </a:lnTo>
                    <a:lnTo>
                      <a:pt x="659" y="936"/>
                    </a:lnTo>
                    <a:lnTo>
                      <a:pt x="645" y="936"/>
                    </a:lnTo>
                    <a:lnTo>
                      <a:pt x="632" y="936"/>
                    </a:lnTo>
                    <a:lnTo>
                      <a:pt x="619" y="936"/>
                    </a:lnTo>
                    <a:lnTo>
                      <a:pt x="607" y="936"/>
                    </a:lnTo>
                    <a:lnTo>
                      <a:pt x="594" y="936"/>
                    </a:lnTo>
                    <a:lnTo>
                      <a:pt x="582" y="936"/>
                    </a:lnTo>
                    <a:lnTo>
                      <a:pt x="569" y="936"/>
                    </a:lnTo>
                    <a:lnTo>
                      <a:pt x="556" y="934"/>
                    </a:lnTo>
                    <a:lnTo>
                      <a:pt x="543" y="934"/>
                    </a:lnTo>
                    <a:lnTo>
                      <a:pt x="531" y="934"/>
                    </a:lnTo>
                    <a:lnTo>
                      <a:pt x="518" y="932"/>
                    </a:lnTo>
                    <a:lnTo>
                      <a:pt x="506" y="932"/>
                    </a:lnTo>
                    <a:lnTo>
                      <a:pt x="493" y="930"/>
                    </a:lnTo>
                    <a:lnTo>
                      <a:pt x="482" y="930"/>
                    </a:lnTo>
                    <a:lnTo>
                      <a:pt x="468" y="928"/>
                    </a:lnTo>
                    <a:lnTo>
                      <a:pt x="455" y="927"/>
                    </a:lnTo>
                    <a:lnTo>
                      <a:pt x="444" y="925"/>
                    </a:lnTo>
                    <a:lnTo>
                      <a:pt x="430" y="925"/>
                    </a:lnTo>
                    <a:lnTo>
                      <a:pt x="419" y="921"/>
                    </a:lnTo>
                    <a:lnTo>
                      <a:pt x="406" y="921"/>
                    </a:lnTo>
                    <a:lnTo>
                      <a:pt x="394" y="917"/>
                    </a:lnTo>
                    <a:lnTo>
                      <a:pt x="383" y="917"/>
                    </a:lnTo>
                    <a:lnTo>
                      <a:pt x="371" y="913"/>
                    </a:lnTo>
                    <a:lnTo>
                      <a:pt x="360" y="911"/>
                    </a:lnTo>
                    <a:lnTo>
                      <a:pt x="348" y="909"/>
                    </a:lnTo>
                    <a:lnTo>
                      <a:pt x="337" y="908"/>
                    </a:lnTo>
                    <a:lnTo>
                      <a:pt x="326" y="904"/>
                    </a:lnTo>
                    <a:lnTo>
                      <a:pt x="314" y="902"/>
                    </a:lnTo>
                    <a:lnTo>
                      <a:pt x="303" y="900"/>
                    </a:lnTo>
                    <a:lnTo>
                      <a:pt x="293" y="898"/>
                    </a:lnTo>
                    <a:lnTo>
                      <a:pt x="282" y="894"/>
                    </a:lnTo>
                    <a:lnTo>
                      <a:pt x="271" y="892"/>
                    </a:lnTo>
                    <a:lnTo>
                      <a:pt x="259" y="889"/>
                    </a:lnTo>
                    <a:lnTo>
                      <a:pt x="250" y="887"/>
                    </a:lnTo>
                    <a:lnTo>
                      <a:pt x="240" y="883"/>
                    </a:lnTo>
                    <a:lnTo>
                      <a:pt x="231" y="881"/>
                    </a:lnTo>
                    <a:lnTo>
                      <a:pt x="219" y="877"/>
                    </a:lnTo>
                    <a:lnTo>
                      <a:pt x="212" y="875"/>
                    </a:lnTo>
                    <a:lnTo>
                      <a:pt x="202" y="871"/>
                    </a:lnTo>
                    <a:lnTo>
                      <a:pt x="193" y="869"/>
                    </a:lnTo>
                    <a:lnTo>
                      <a:pt x="183" y="868"/>
                    </a:lnTo>
                    <a:lnTo>
                      <a:pt x="174" y="866"/>
                    </a:lnTo>
                    <a:lnTo>
                      <a:pt x="166" y="862"/>
                    </a:lnTo>
                    <a:lnTo>
                      <a:pt x="156" y="860"/>
                    </a:lnTo>
                    <a:lnTo>
                      <a:pt x="149" y="856"/>
                    </a:lnTo>
                    <a:lnTo>
                      <a:pt x="139" y="854"/>
                    </a:lnTo>
                    <a:lnTo>
                      <a:pt x="132" y="852"/>
                    </a:lnTo>
                    <a:lnTo>
                      <a:pt x="124" y="849"/>
                    </a:lnTo>
                    <a:lnTo>
                      <a:pt x="116" y="845"/>
                    </a:lnTo>
                    <a:lnTo>
                      <a:pt x="109" y="843"/>
                    </a:lnTo>
                    <a:lnTo>
                      <a:pt x="101" y="841"/>
                    </a:lnTo>
                    <a:lnTo>
                      <a:pt x="94" y="837"/>
                    </a:lnTo>
                    <a:lnTo>
                      <a:pt x="88" y="835"/>
                    </a:lnTo>
                    <a:lnTo>
                      <a:pt x="82" y="833"/>
                    </a:lnTo>
                    <a:lnTo>
                      <a:pt x="75" y="830"/>
                    </a:lnTo>
                    <a:lnTo>
                      <a:pt x="69" y="826"/>
                    </a:lnTo>
                    <a:lnTo>
                      <a:pt x="63" y="826"/>
                    </a:lnTo>
                    <a:lnTo>
                      <a:pt x="57" y="824"/>
                    </a:lnTo>
                    <a:lnTo>
                      <a:pt x="52" y="820"/>
                    </a:lnTo>
                    <a:lnTo>
                      <a:pt x="46" y="818"/>
                    </a:lnTo>
                    <a:lnTo>
                      <a:pt x="40" y="816"/>
                    </a:lnTo>
                    <a:lnTo>
                      <a:pt x="37" y="816"/>
                    </a:lnTo>
                    <a:lnTo>
                      <a:pt x="27" y="812"/>
                    </a:lnTo>
                    <a:lnTo>
                      <a:pt x="19" y="809"/>
                    </a:lnTo>
                    <a:lnTo>
                      <a:pt x="14" y="807"/>
                    </a:lnTo>
                    <a:lnTo>
                      <a:pt x="10" y="805"/>
                    </a:lnTo>
                    <a:lnTo>
                      <a:pt x="2" y="799"/>
                    </a:lnTo>
                    <a:lnTo>
                      <a:pt x="0" y="799"/>
                    </a:lnTo>
                    <a:lnTo>
                      <a:pt x="31" y="769"/>
                    </a:lnTo>
                    <a:lnTo>
                      <a:pt x="33" y="769"/>
                    </a:lnTo>
                    <a:lnTo>
                      <a:pt x="40" y="773"/>
                    </a:lnTo>
                    <a:lnTo>
                      <a:pt x="44" y="774"/>
                    </a:lnTo>
                    <a:lnTo>
                      <a:pt x="50" y="776"/>
                    </a:lnTo>
                    <a:lnTo>
                      <a:pt x="57" y="778"/>
                    </a:lnTo>
                    <a:lnTo>
                      <a:pt x="67" y="782"/>
                    </a:lnTo>
                    <a:lnTo>
                      <a:pt x="71" y="784"/>
                    </a:lnTo>
                    <a:lnTo>
                      <a:pt x="77" y="786"/>
                    </a:lnTo>
                    <a:lnTo>
                      <a:pt x="82" y="788"/>
                    </a:lnTo>
                    <a:lnTo>
                      <a:pt x="88" y="790"/>
                    </a:lnTo>
                    <a:lnTo>
                      <a:pt x="92" y="792"/>
                    </a:lnTo>
                    <a:lnTo>
                      <a:pt x="97" y="793"/>
                    </a:lnTo>
                    <a:lnTo>
                      <a:pt x="105" y="795"/>
                    </a:lnTo>
                    <a:lnTo>
                      <a:pt x="111" y="797"/>
                    </a:lnTo>
                    <a:lnTo>
                      <a:pt x="116" y="799"/>
                    </a:lnTo>
                    <a:lnTo>
                      <a:pt x="124" y="801"/>
                    </a:lnTo>
                    <a:lnTo>
                      <a:pt x="130" y="805"/>
                    </a:lnTo>
                    <a:lnTo>
                      <a:pt x="137" y="807"/>
                    </a:lnTo>
                    <a:lnTo>
                      <a:pt x="145" y="809"/>
                    </a:lnTo>
                    <a:lnTo>
                      <a:pt x="153" y="812"/>
                    </a:lnTo>
                    <a:lnTo>
                      <a:pt x="160" y="814"/>
                    </a:lnTo>
                    <a:lnTo>
                      <a:pt x="170" y="816"/>
                    </a:lnTo>
                    <a:lnTo>
                      <a:pt x="175" y="818"/>
                    </a:lnTo>
                    <a:lnTo>
                      <a:pt x="185" y="822"/>
                    </a:lnTo>
                    <a:lnTo>
                      <a:pt x="193" y="824"/>
                    </a:lnTo>
                    <a:lnTo>
                      <a:pt x="202" y="826"/>
                    </a:lnTo>
                    <a:lnTo>
                      <a:pt x="210" y="828"/>
                    </a:lnTo>
                    <a:lnTo>
                      <a:pt x="219" y="831"/>
                    </a:lnTo>
                    <a:lnTo>
                      <a:pt x="229" y="833"/>
                    </a:lnTo>
                    <a:lnTo>
                      <a:pt x="238" y="835"/>
                    </a:lnTo>
                    <a:lnTo>
                      <a:pt x="246" y="839"/>
                    </a:lnTo>
                    <a:lnTo>
                      <a:pt x="255" y="841"/>
                    </a:lnTo>
                    <a:lnTo>
                      <a:pt x="265" y="843"/>
                    </a:lnTo>
                    <a:lnTo>
                      <a:pt x="274" y="845"/>
                    </a:lnTo>
                    <a:lnTo>
                      <a:pt x="284" y="847"/>
                    </a:lnTo>
                    <a:lnTo>
                      <a:pt x="293" y="850"/>
                    </a:lnTo>
                    <a:lnTo>
                      <a:pt x="303" y="852"/>
                    </a:lnTo>
                    <a:lnTo>
                      <a:pt x="314" y="854"/>
                    </a:lnTo>
                    <a:lnTo>
                      <a:pt x="324" y="858"/>
                    </a:lnTo>
                    <a:lnTo>
                      <a:pt x="335" y="860"/>
                    </a:lnTo>
                    <a:lnTo>
                      <a:pt x="345" y="862"/>
                    </a:lnTo>
                    <a:lnTo>
                      <a:pt x="356" y="862"/>
                    </a:lnTo>
                    <a:lnTo>
                      <a:pt x="366" y="866"/>
                    </a:lnTo>
                    <a:lnTo>
                      <a:pt x="377" y="868"/>
                    </a:lnTo>
                    <a:lnTo>
                      <a:pt x="388" y="869"/>
                    </a:lnTo>
                    <a:lnTo>
                      <a:pt x="400" y="871"/>
                    </a:lnTo>
                    <a:lnTo>
                      <a:pt x="409" y="871"/>
                    </a:lnTo>
                    <a:lnTo>
                      <a:pt x="421" y="875"/>
                    </a:lnTo>
                    <a:lnTo>
                      <a:pt x="432" y="877"/>
                    </a:lnTo>
                    <a:lnTo>
                      <a:pt x="444" y="879"/>
                    </a:lnTo>
                    <a:lnTo>
                      <a:pt x="455" y="879"/>
                    </a:lnTo>
                    <a:lnTo>
                      <a:pt x="466" y="881"/>
                    </a:lnTo>
                    <a:lnTo>
                      <a:pt x="478" y="883"/>
                    </a:lnTo>
                    <a:lnTo>
                      <a:pt x="489" y="885"/>
                    </a:lnTo>
                    <a:lnTo>
                      <a:pt x="501" y="885"/>
                    </a:lnTo>
                    <a:lnTo>
                      <a:pt x="512" y="887"/>
                    </a:lnTo>
                    <a:lnTo>
                      <a:pt x="523" y="887"/>
                    </a:lnTo>
                    <a:lnTo>
                      <a:pt x="535" y="889"/>
                    </a:lnTo>
                    <a:lnTo>
                      <a:pt x="546" y="889"/>
                    </a:lnTo>
                    <a:lnTo>
                      <a:pt x="558" y="889"/>
                    </a:lnTo>
                    <a:lnTo>
                      <a:pt x="569" y="890"/>
                    </a:lnTo>
                    <a:lnTo>
                      <a:pt x="582" y="890"/>
                    </a:lnTo>
                    <a:lnTo>
                      <a:pt x="594" y="890"/>
                    </a:lnTo>
                    <a:lnTo>
                      <a:pt x="605" y="890"/>
                    </a:lnTo>
                    <a:lnTo>
                      <a:pt x="617" y="890"/>
                    </a:lnTo>
                    <a:lnTo>
                      <a:pt x="630" y="892"/>
                    </a:lnTo>
                    <a:lnTo>
                      <a:pt x="641" y="892"/>
                    </a:lnTo>
                    <a:lnTo>
                      <a:pt x="653" y="892"/>
                    </a:lnTo>
                    <a:lnTo>
                      <a:pt x="664" y="892"/>
                    </a:lnTo>
                    <a:lnTo>
                      <a:pt x="678" y="892"/>
                    </a:lnTo>
                    <a:lnTo>
                      <a:pt x="689" y="892"/>
                    </a:lnTo>
                    <a:lnTo>
                      <a:pt x="700" y="892"/>
                    </a:lnTo>
                    <a:lnTo>
                      <a:pt x="712" y="892"/>
                    </a:lnTo>
                    <a:lnTo>
                      <a:pt x="723" y="892"/>
                    </a:lnTo>
                    <a:lnTo>
                      <a:pt x="735" y="890"/>
                    </a:lnTo>
                    <a:lnTo>
                      <a:pt x="746" y="890"/>
                    </a:lnTo>
                    <a:lnTo>
                      <a:pt x="757" y="890"/>
                    </a:lnTo>
                    <a:lnTo>
                      <a:pt x="769" y="890"/>
                    </a:lnTo>
                    <a:lnTo>
                      <a:pt x="778" y="890"/>
                    </a:lnTo>
                    <a:lnTo>
                      <a:pt x="790" y="889"/>
                    </a:lnTo>
                    <a:lnTo>
                      <a:pt x="801" y="889"/>
                    </a:lnTo>
                    <a:lnTo>
                      <a:pt x="813" y="889"/>
                    </a:lnTo>
                    <a:lnTo>
                      <a:pt x="822" y="889"/>
                    </a:lnTo>
                    <a:lnTo>
                      <a:pt x="834" y="887"/>
                    </a:lnTo>
                    <a:lnTo>
                      <a:pt x="843" y="887"/>
                    </a:lnTo>
                    <a:lnTo>
                      <a:pt x="854" y="887"/>
                    </a:lnTo>
                    <a:lnTo>
                      <a:pt x="864" y="885"/>
                    </a:lnTo>
                    <a:lnTo>
                      <a:pt x="873" y="885"/>
                    </a:lnTo>
                    <a:lnTo>
                      <a:pt x="883" y="883"/>
                    </a:lnTo>
                    <a:lnTo>
                      <a:pt x="892" y="883"/>
                    </a:lnTo>
                    <a:lnTo>
                      <a:pt x="900" y="883"/>
                    </a:lnTo>
                    <a:lnTo>
                      <a:pt x="910" y="881"/>
                    </a:lnTo>
                    <a:lnTo>
                      <a:pt x="917" y="881"/>
                    </a:lnTo>
                    <a:lnTo>
                      <a:pt x="927" y="881"/>
                    </a:lnTo>
                    <a:lnTo>
                      <a:pt x="934" y="879"/>
                    </a:lnTo>
                    <a:lnTo>
                      <a:pt x="942" y="879"/>
                    </a:lnTo>
                    <a:lnTo>
                      <a:pt x="950" y="877"/>
                    </a:lnTo>
                    <a:lnTo>
                      <a:pt x="957" y="877"/>
                    </a:lnTo>
                    <a:lnTo>
                      <a:pt x="965" y="877"/>
                    </a:lnTo>
                    <a:lnTo>
                      <a:pt x="972" y="875"/>
                    </a:lnTo>
                    <a:lnTo>
                      <a:pt x="978" y="875"/>
                    </a:lnTo>
                    <a:lnTo>
                      <a:pt x="986" y="875"/>
                    </a:lnTo>
                    <a:lnTo>
                      <a:pt x="989" y="875"/>
                    </a:lnTo>
                    <a:lnTo>
                      <a:pt x="995" y="873"/>
                    </a:lnTo>
                    <a:lnTo>
                      <a:pt x="1001" y="871"/>
                    </a:lnTo>
                    <a:lnTo>
                      <a:pt x="1007" y="871"/>
                    </a:lnTo>
                    <a:lnTo>
                      <a:pt x="1014" y="871"/>
                    </a:lnTo>
                    <a:lnTo>
                      <a:pt x="1022" y="871"/>
                    </a:lnTo>
                    <a:lnTo>
                      <a:pt x="1028" y="869"/>
                    </a:lnTo>
                    <a:lnTo>
                      <a:pt x="1033" y="869"/>
                    </a:lnTo>
                    <a:lnTo>
                      <a:pt x="1035" y="869"/>
                    </a:lnTo>
                    <a:lnTo>
                      <a:pt x="1037" y="869"/>
                    </a:lnTo>
                    <a:lnTo>
                      <a:pt x="1151" y="179"/>
                    </a:lnTo>
                    <a:lnTo>
                      <a:pt x="1149" y="179"/>
                    </a:lnTo>
                    <a:lnTo>
                      <a:pt x="1147" y="179"/>
                    </a:lnTo>
                    <a:lnTo>
                      <a:pt x="1144" y="179"/>
                    </a:lnTo>
                    <a:lnTo>
                      <a:pt x="1140" y="179"/>
                    </a:lnTo>
                    <a:lnTo>
                      <a:pt x="1132" y="179"/>
                    </a:lnTo>
                    <a:lnTo>
                      <a:pt x="1126" y="179"/>
                    </a:lnTo>
                    <a:lnTo>
                      <a:pt x="1117" y="179"/>
                    </a:lnTo>
                    <a:lnTo>
                      <a:pt x="1107" y="179"/>
                    </a:lnTo>
                    <a:lnTo>
                      <a:pt x="1102" y="177"/>
                    </a:lnTo>
                    <a:lnTo>
                      <a:pt x="1096" y="177"/>
                    </a:lnTo>
                    <a:lnTo>
                      <a:pt x="1090" y="177"/>
                    </a:lnTo>
                    <a:lnTo>
                      <a:pt x="1085" y="177"/>
                    </a:lnTo>
                    <a:lnTo>
                      <a:pt x="1077" y="177"/>
                    </a:lnTo>
                    <a:lnTo>
                      <a:pt x="1071" y="177"/>
                    </a:lnTo>
                    <a:lnTo>
                      <a:pt x="1066" y="177"/>
                    </a:lnTo>
                    <a:lnTo>
                      <a:pt x="1058" y="177"/>
                    </a:lnTo>
                    <a:lnTo>
                      <a:pt x="1050" y="177"/>
                    </a:lnTo>
                    <a:lnTo>
                      <a:pt x="1043" y="177"/>
                    </a:lnTo>
                    <a:lnTo>
                      <a:pt x="1035" y="177"/>
                    </a:lnTo>
                    <a:lnTo>
                      <a:pt x="1028" y="177"/>
                    </a:lnTo>
                    <a:lnTo>
                      <a:pt x="1020" y="177"/>
                    </a:lnTo>
                    <a:lnTo>
                      <a:pt x="1010" y="177"/>
                    </a:lnTo>
                    <a:lnTo>
                      <a:pt x="1003" y="177"/>
                    </a:lnTo>
                    <a:lnTo>
                      <a:pt x="995" y="177"/>
                    </a:lnTo>
                    <a:lnTo>
                      <a:pt x="986" y="175"/>
                    </a:lnTo>
                    <a:lnTo>
                      <a:pt x="976" y="175"/>
                    </a:lnTo>
                    <a:lnTo>
                      <a:pt x="967" y="175"/>
                    </a:lnTo>
                    <a:lnTo>
                      <a:pt x="957" y="175"/>
                    </a:lnTo>
                    <a:lnTo>
                      <a:pt x="948" y="173"/>
                    </a:lnTo>
                    <a:lnTo>
                      <a:pt x="938" y="173"/>
                    </a:lnTo>
                    <a:lnTo>
                      <a:pt x="929" y="173"/>
                    </a:lnTo>
                    <a:lnTo>
                      <a:pt x="919" y="173"/>
                    </a:lnTo>
                    <a:lnTo>
                      <a:pt x="908" y="172"/>
                    </a:lnTo>
                    <a:lnTo>
                      <a:pt x="898" y="172"/>
                    </a:lnTo>
                    <a:lnTo>
                      <a:pt x="887" y="172"/>
                    </a:lnTo>
                    <a:lnTo>
                      <a:pt x="877" y="172"/>
                    </a:lnTo>
                    <a:lnTo>
                      <a:pt x="866" y="170"/>
                    </a:lnTo>
                    <a:lnTo>
                      <a:pt x="856" y="170"/>
                    </a:lnTo>
                    <a:lnTo>
                      <a:pt x="845" y="170"/>
                    </a:lnTo>
                    <a:lnTo>
                      <a:pt x="835" y="170"/>
                    </a:lnTo>
                    <a:lnTo>
                      <a:pt x="824" y="168"/>
                    </a:lnTo>
                    <a:lnTo>
                      <a:pt x="813" y="168"/>
                    </a:lnTo>
                    <a:lnTo>
                      <a:pt x="801" y="166"/>
                    </a:lnTo>
                    <a:lnTo>
                      <a:pt x="790" y="166"/>
                    </a:lnTo>
                    <a:lnTo>
                      <a:pt x="778" y="164"/>
                    </a:lnTo>
                    <a:lnTo>
                      <a:pt x="767" y="164"/>
                    </a:lnTo>
                    <a:lnTo>
                      <a:pt x="756" y="162"/>
                    </a:lnTo>
                    <a:lnTo>
                      <a:pt x="746" y="162"/>
                    </a:lnTo>
                    <a:lnTo>
                      <a:pt x="735" y="160"/>
                    </a:lnTo>
                    <a:lnTo>
                      <a:pt x="723" y="160"/>
                    </a:lnTo>
                    <a:lnTo>
                      <a:pt x="712" y="158"/>
                    </a:lnTo>
                    <a:lnTo>
                      <a:pt x="700" y="158"/>
                    </a:lnTo>
                    <a:lnTo>
                      <a:pt x="689" y="156"/>
                    </a:lnTo>
                    <a:lnTo>
                      <a:pt x="678" y="154"/>
                    </a:lnTo>
                    <a:lnTo>
                      <a:pt x="666" y="154"/>
                    </a:lnTo>
                    <a:lnTo>
                      <a:pt x="655" y="153"/>
                    </a:lnTo>
                    <a:lnTo>
                      <a:pt x="641" y="151"/>
                    </a:lnTo>
                    <a:lnTo>
                      <a:pt x="630" y="149"/>
                    </a:lnTo>
                    <a:lnTo>
                      <a:pt x="619" y="147"/>
                    </a:lnTo>
                    <a:lnTo>
                      <a:pt x="607" y="147"/>
                    </a:lnTo>
                    <a:lnTo>
                      <a:pt x="596" y="145"/>
                    </a:lnTo>
                    <a:lnTo>
                      <a:pt x="584" y="143"/>
                    </a:lnTo>
                    <a:lnTo>
                      <a:pt x="573" y="141"/>
                    </a:lnTo>
                    <a:lnTo>
                      <a:pt x="562" y="139"/>
                    </a:lnTo>
                    <a:lnTo>
                      <a:pt x="550" y="137"/>
                    </a:lnTo>
                    <a:lnTo>
                      <a:pt x="539" y="135"/>
                    </a:lnTo>
                    <a:lnTo>
                      <a:pt x="527" y="134"/>
                    </a:lnTo>
                    <a:lnTo>
                      <a:pt x="516" y="132"/>
                    </a:lnTo>
                    <a:lnTo>
                      <a:pt x="504" y="128"/>
                    </a:lnTo>
                    <a:lnTo>
                      <a:pt x="493" y="126"/>
                    </a:lnTo>
                    <a:lnTo>
                      <a:pt x="484" y="124"/>
                    </a:lnTo>
                    <a:lnTo>
                      <a:pt x="472" y="124"/>
                    </a:lnTo>
                    <a:lnTo>
                      <a:pt x="461" y="120"/>
                    </a:lnTo>
                    <a:lnTo>
                      <a:pt x="449" y="118"/>
                    </a:lnTo>
                    <a:lnTo>
                      <a:pt x="440" y="116"/>
                    </a:lnTo>
                    <a:lnTo>
                      <a:pt x="428" y="115"/>
                    </a:lnTo>
                    <a:lnTo>
                      <a:pt x="419" y="113"/>
                    </a:lnTo>
                    <a:lnTo>
                      <a:pt x="409" y="111"/>
                    </a:lnTo>
                    <a:lnTo>
                      <a:pt x="398" y="109"/>
                    </a:lnTo>
                    <a:lnTo>
                      <a:pt x="388" y="107"/>
                    </a:lnTo>
                    <a:lnTo>
                      <a:pt x="379" y="103"/>
                    </a:lnTo>
                    <a:lnTo>
                      <a:pt x="369" y="101"/>
                    </a:lnTo>
                    <a:lnTo>
                      <a:pt x="358" y="99"/>
                    </a:lnTo>
                    <a:lnTo>
                      <a:pt x="350" y="97"/>
                    </a:lnTo>
                    <a:lnTo>
                      <a:pt x="339" y="96"/>
                    </a:lnTo>
                    <a:lnTo>
                      <a:pt x="331" y="94"/>
                    </a:lnTo>
                    <a:lnTo>
                      <a:pt x="322" y="90"/>
                    </a:lnTo>
                    <a:lnTo>
                      <a:pt x="314" y="90"/>
                    </a:lnTo>
                    <a:lnTo>
                      <a:pt x="305" y="88"/>
                    </a:lnTo>
                    <a:lnTo>
                      <a:pt x="295" y="86"/>
                    </a:lnTo>
                    <a:lnTo>
                      <a:pt x="288" y="82"/>
                    </a:lnTo>
                    <a:lnTo>
                      <a:pt x="280" y="80"/>
                    </a:lnTo>
                    <a:lnTo>
                      <a:pt x="272" y="78"/>
                    </a:lnTo>
                    <a:lnTo>
                      <a:pt x="265" y="77"/>
                    </a:lnTo>
                    <a:lnTo>
                      <a:pt x="257" y="75"/>
                    </a:lnTo>
                    <a:lnTo>
                      <a:pt x="250" y="73"/>
                    </a:lnTo>
                    <a:lnTo>
                      <a:pt x="242" y="71"/>
                    </a:lnTo>
                    <a:lnTo>
                      <a:pt x="236" y="71"/>
                    </a:lnTo>
                    <a:lnTo>
                      <a:pt x="229" y="69"/>
                    </a:lnTo>
                    <a:lnTo>
                      <a:pt x="223" y="67"/>
                    </a:lnTo>
                    <a:lnTo>
                      <a:pt x="217" y="65"/>
                    </a:lnTo>
                    <a:lnTo>
                      <a:pt x="212" y="63"/>
                    </a:lnTo>
                    <a:lnTo>
                      <a:pt x="206" y="61"/>
                    </a:lnTo>
                    <a:lnTo>
                      <a:pt x="202" y="61"/>
                    </a:lnTo>
                    <a:lnTo>
                      <a:pt x="194" y="59"/>
                    </a:lnTo>
                    <a:lnTo>
                      <a:pt x="191" y="59"/>
                    </a:lnTo>
                    <a:lnTo>
                      <a:pt x="185" y="56"/>
                    </a:lnTo>
                    <a:lnTo>
                      <a:pt x="183" y="56"/>
                    </a:lnTo>
                    <a:lnTo>
                      <a:pt x="175" y="54"/>
                    </a:lnTo>
                    <a:lnTo>
                      <a:pt x="170" y="52"/>
                    </a:lnTo>
                    <a:lnTo>
                      <a:pt x="160" y="52"/>
                    </a:lnTo>
                    <a:lnTo>
                      <a:pt x="158" y="5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5" name="Freeform 31"/>
              <p:cNvSpPr>
                <a:spLocks/>
              </p:cNvSpPr>
              <p:nvPr/>
            </p:nvSpPr>
            <p:spPr bwMode="auto">
              <a:xfrm>
                <a:off x="1606551" y="4129088"/>
                <a:ext cx="152400" cy="635000"/>
              </a:xfrm>
              <a:custGeom>
                <a:avLst/>
                <a:gdLst>
                  <a:gd name="T0" fmla="*/ 2147483647 w 193"/>
                  <a:gd name="T1" fmla="*/ 0 h 799"/>
                  <a:gd name="T2" fmla="*/ 0 w 193"/>
                  <a:gd name="T3" fmla="*/ 2147483647 h 799"/>
                  <a:gd name="T4" fmla="*/ 2147483647 w 193"/>
                  <a:gd name="T5" fmla="*/ 2147483647 h 799"/>
                  <a:gd name="T6" fmla="*/ 2147483647 w 193"/>
                  <a:gd name="T7" fmla="*/ 2147483647 h 799"/>
                  <a:gd name="T8" fmla="*/ 2147483647 w 193"/>
                  <a:gd name="T9" fmla="*/ 0 h 799"/>
                  <a:gd name="T10" fmla="*/ 2147483647 w 193"/>
                  <a:gd name="T11" fmla="*/ 0 h 7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799"/>
                  <a:gd name="T20" fmla="*/ 193 w 193"/>
                  <a:gd name="T21" fmla="*/ 799 h 7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799">
                    <a:moveTo>
                      <a:pt x="154" y="0"/>
                    </a:moveTo>
                    <a:lnTo>
                      <a:pt x="0" y="799"/>
                    </a:lnTo>
                    <a:lnTo>
                      <a:pt x="35" y="795"/>
                    </a:lnTo>
                    <a:lnTo>
                      <a:pt x="193" y="35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6" name="Freeform 32"/>
              <p:cNvSpPr>
                <a:spLocks/>
              </p:cNvSpPr>
              <p:nvPr/>
            </p:nvSpPr>
            <p:spPr bwMode="auto">
              <a:xfrm>
                <a:off x="1630363" y="4005263"/>
                <a:ext cx="1025525" cy="165100"/>
              </a:xfrm>
              <a:custGeom>
                <a:avLst/>
                <a:gdLst>
                  <a:gd name="T0" fmla="*/ 2147483647 w 1291"/>
                  <a:gd name="T1" fmla="*/ 2147483647 h 208"/>
                  <a:gd name="T2" fmla="*/ 2147483647 w 1291"/>
                  <a:gd name="T3" fmla="*/ 2000374032 h 208"/>
                  <a:gd name="T4" fmla="*/ 2147483647 w 1291"/>
                  <a:gd name="T5" fmla="*/ 0 h 208"/>
                  <a:gd name="T6" fmla="*/ 2147483647 w 1291"/>
                  <a:gd name="T7" fmla="*/ 1000502135 h 208"/>
                  <a:gd name="T8" fmla="*/ 2147483647 w 1291"/>
                  <a:gd name="T9" fmla="*/ 2147483647 h 208"/>
                  <a:gd name="T10" fmla="*/ 2147483647 w 1291"/>
                  <a:gd name="T11" fmla="*/ 2147483647 h 208"/>
                  <a:gd name="T12" fmla="*/ 2147483647 w 1291"/>
                  <a:gd name="T13" fmla="*/ 2147483647 h 208"/>
                  <a:gd name="T14" fmla="*/ 2147483647 w 1291"/>
                  <a:gd name="T15" fmla="*/ 2147483647 h 208"/>
                  <a:gd name="T16" fmla="*/ 2147483647 w 1291"/>
                  <a:gd name="T17" fmla="*/ 2147483647 h 208"/>
                  <a:gd name="T18" fmla="*/ 2147483647 w 1291"/>
                  <a:gd name="T19" fmla="*/ 2147483647 h 208"/>
                  <a:gd name="T20" fmla="*/ 2147483647 w 1291"/>
                  <a:gd name="T21" fmla="*/ 2147483647 h 208"/>
                  <a:gd name="T22" fmla="*/ 2147483647 w 1291"/>
                  <a:gd name="T23" fmla="*/ 2147483647 h 208"/>
                  <a:gd name="T24" fmla="*/ 2147483647 w 1291"/>
                  <a:gd name="T25" fmla="*/ 2147483647 h 208"/>
                  <a:gd name="T26" fmla="*/ 2147483647 w 1291"/>
                  <a:gd name="T27" fmla="*/ 2147483647 h 208"/>
                  <a:gd name="T28" fmla="*/ 2147483647 w 1291"/>
                  <a:gd name="T29" fmla="*/ 2147483647 h 208"/>
                  <a:gd name="T30" fmla="*/ 2147483647 w 1291"/>
                  <a:gd name="T31" fmla="*/ 2147483647 h 208"/>
                  <a:gd name="T32" fmla="*/ 2147483647 w 1291"/>
                  <a:gd name="T33" fmla="*/ 2147483647 h 208"/>
                  <a:gd name="T34" fmla="*/ 2147483647 w 1291"/>
                  <a:gd name="T35" fmla="*/ 2147483647 h 208"/>
                  <a:gd name="T36" fmla="*/ 2147483647 w 1291"/>
                  <a:gd name="T37" fmla="*/ 2147483647 h 208"/>
                  <a:gd name="T38" fmla="*/ 2147483647 w 1291"/>
                  <a:gd name="T39" fmla="*/ 2147483647 h 208"/>
                  <a:gd name="T40" fmla="*/ 2147483647 w 1291"/>
                  <a:gd name="T41" fmla="*/ 2147483647 h 208"/>
                  <a:gd name="T42" fmla="*/ 2147483647 w 1291"/>
                  <a:gd name="T43" fmla="*/ 2147483647 h 208"/>
                  <a:gd name="T44" fmla="*/ 2147483647 w 1291"/>
                  <a:gd name="T45" fmla="*/ 2147483647 h 208"/>
                  <a:gd name="T46" fmla="*/ 2147483647 w 1291"/>
                  <a:gd name="T47" fmla="*/ 2147483647 h 208"/>
                  <a:gd name="T48" fmla="*/ 2147483647 w 1291"/>
                  <a:gd name="T49" fmla="*/ 2147483647 h 208"/>
                  <a:gd name="T50" fmla="*/ 2147483647 w 1291"/>
                  <a:gd name="T51" fmla="*/ 2147483647 h 208"/>
                  <a:gd name="T52" fmla="*/ 2147483647 w 1291"/>
                  <a:gd name="T53" fmla="*/ 2147483647 h 208"/>
                  <a:gd name="T54" fmla="*/ 2147483647 w 1291"/>
                  <a:gd name="T55" fmla="*/ 2147483647 h 208"/>
                  <a:gd name="T56" fmla="*/ 2147483647 w 1291"/>
                  <a:gd name="T57" fmla="*/ 2147483647 h 208"/>
                  <a:gd name="T58" fmla="*/ 2147483647 w 1291"/>
                  <a:gd name="T59" fmla="*/ 2147483647 h 208"/>
                  <a:gd name="T60" fmla="*/ 2147483647 w 1291"/>
                  <a:gd name="T61" fmla="*/ 2147483647 h 208"/>
                  <a:gd name="T62" fmla="*/ 2147483647 w 1291"/>
                  <a:gd name="T63" fmla="*/ 2147483647 h 208"/>
                  <a:gd name="T64" fmla="*/ 2147483647 w 1291"/>
                  <a:gd name="T65" fmla="*/ 2147483647 h 208"/>
                  <a:gd name="T66" fmla="*/ 2147483647 w 1291"/>
                  <a:gd name="T67" fmla="*/ 2147483647 h 208"/>
                  <a:gd name="T68" fmla="*/ 2147483647 w 1291"/>
                  <a:gd name="T69" fmla="*/ 2147483647 h 208"/>
                  <a:gd name="T70" fmla="*/ 2147483647 w 1291"/>
                  <a:gd name="T71" fmla="*/ 2147483647 h 208"/>
                  <a:gd name="T72" fmla="*/ 2147483647 w 1291"/>
                  <a:gd name="T73" fmla="*/ 2147483647 h 208"/>
                  <a:gd name="T74" fmla="*/ 2147483647 w 1291"/>
                  <a:gd name="T75" fmla="*/ 2147483647 h 208"/>
                  <a:gd name="T76" fmla="*/ 2147483647 w 1291"/>
                  <a:gd name="T77" fmla="*/ 2147483647 h 208"/>
                  <a:gd name="T78" fmla="*/ 2147483647 w 1291"/>
                  <a:gd name="T79" fmla="*/ 2147483647 h 208"/>
                  <a:gd name="T80" fmla="*/ 2147483647 w 1291"/>
                  <a:gd name="T81" fmla="*/ 2147483647 h 208"/>
                  <a:gd name="T82" fmla="*/ 2147483647 w 1291"/>
                  <a:gd name="T83" fmla="*/ 2147483647 h 208"/>
                  <a:gd name="T84" fmla="*/ 2147483647 w 1291"/>
                  <a:gd name="T85" fmla="*/ 2147483647 h 208"/>
                  <a:gd name="T86" fmla="*/ 2147483647 w 1291"/>
                  <a:gd name="T87" fmla="*/ 2147483647 h 208"/>
                  <a:gd name="T88" fmla="*/ 2147483647 w 1291"/>
                  <a:gd name="T89" fmla="*/ 2147483647 h 208"/>
                  <a:gd name="T90" fmla="*/ 2147483647 w 1291"/>
                  <a:gd name="T91" fmla="*/ 2147483647 h 208"/>
                  <a:gd name="T92" fmla="*/ 2147483647 w 1291"/>
                  <a:gd name="T93" fmla="*/ 2147483647 h 208"/>
                  <a:gd name="T94" fmla="*/ 2147483647 w 1291"/>
                  <a:gd name="T95" fmla="*/ 2147483647 h 208"/>
                  <a:gd name="T96" fmla="*/ 2147483647 w 1291"/>
                  <a:gd name="T97" fmla="*/ 2147483647 h 208"/>
                  <a:gd name="T98" fmla="*/ 2147483647 w 1291"/>
                  <a:gd name="T99" fmla="*/ 2147483647 h 208"/>
                  <a:gd name="T100" fmla="*/ 2147483647 w 1291"/>
                  <a:gd name="T101" fmla="*/ 2147483647 h 208"/>
                  <a:gd name="T102" fmla="*/ 2147483647 w 1291"/>
                  <a:gd name="T103" fmla="*/ 2147483647 h 208"/>
                  <a:gd name="T104" fmla="*/ 2147483647 w 1291"/>
                  <a:gd name="T105" fmla="*/ 2147483647 h 208"/>
                  <a:gd name="T106" fmla="*/ 2147483647 w 1291"/>
                  <a:gd name="T107" fmla="*/ 2147483647 h 208"/>
                  <a:gd name="T108" fmla="*/ 2147483647 w 1291"/>
                  <a:gd name="T109" fmla="*/ 2147483647 h 208"/>
                  <a:gd name="T110" fmla="*/ 2147483647 w 1291"/>
                  <a:gd name="T111" fmla="*/ 2147483647 h 208"/>
                  <a:gd name="T112" fmla="*/ 2147483647 w 1291"/>
                  <a:gd name="T113" fmla="*/ 2147483647 h 208"/>
                  <a:gd name="T114" fmla="*/ 2147483647 w 1291"/>
                  <a:gd name="T115" fmla="*/ 2147483647 h 208"/>
                  <a:gd name="T116" fmla="*/ 2147483647 w 1291"/>
                  <a:gd name="T117" fmla="*/ 2147483647 h 208"/>
                  <a:gd name="T118" fmla="*/ 0 w 1291"/>
                  <a:gd name="T119" fmla="*/ 2147483647 h 2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91"/>
                  <a:gd name="T181" fmla="*/ 0 h 208"/>
                  <a:gd name="T182" fmla="*/ 1291 w 1291"/>
                  <a:gd name="T183" fmla="*/ 208 h 2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91" h="208">
                    <a:moveTo>
                      <a:pt x="114" y="18"/>
                    </a:moveTo>
                    <a:lnTo>
                      <a:pt x="114" y="16"/>
                    </a:lnTo>
                    <a:lnTo>
                      <a:pt x="118" y="16"/>
                    </a:lnTo>
                    <a:lnTo>
                      <a:pt x="123" y="14"/>
                    </a:lnTo>
                    <a:lnTo>
                      <a:pt x="131" y="12"/>
                    </a:lnTo>
                    <a:lnTo>
                      <a:pt x="133" y="10"/>
                    </a:lnTo>
                    <a:lnTo>
                      <a:pt x="139" y="10"/>
                    </a:lnTo>
                    <a:lnTo>
                      <a:pt x="144" y="8"/>
                    </a:lnTo>
                    <a:lnTo>
                      <a:pt x="150" y="8"/>
                    </a:lnTo>
                    <a:lnTo>
                      <a:pt x="154" y="6"/>
                    </a:lnTo>
                    <a:lnTo>
                      <a:pt x="160" y="6"/>
                    </a:lnTo>
                    <a:lnTo>
                      <a:pt x="167" y="4"/>
                    </a:lnTo>
                    <a:lnTo>
                      <a:pt x="173" y="4"/>
                    </a:lnTo>
                    <a:lnTo>
                      <a:pt x="181" y="2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4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7" y="0"/>
                    </a:lnTo>
                    <a:lnTo>
                      <a:pt x="255" y="2"/>
                    </a:lnTo>
                    <a:lnTo>
                      <a:pt x="262" y="4"/>
                    </a:lnTo>
                    <a:lnTo>
                      <a:pt x="272" y="4"/>
                    </a:lnTo>
                    <a:lnTo>
                      <a:pt x="279" y="6"/>
                    </a:lnTo>
                    <a:lnTo>
                      <a:pt x="285" y="8"/>
                    </a:lnTo>
                    <a:lnTo>
                      <a:pt x="295" y="12"/>
                    </a:lnTo>
                    <a:lnTo>
                      <a:pt x="300" y="14"/>
                    </a:lnTo>
                    <a:lnTo>
                      <a:pt x="308" y="16"/>
                    </a:lnTo>
                    <a:lnTo>
                      <a:pt x="316" y="20"/>
                    </a:lnTo>
                    <a:lnTo>
                      <a:pt x="323" y="21"/>
                    </a:lnTo>
                    <a:lnTo>
                      <a:pt x="329" y="25"/>
                    </a:lnTo>
                    <a:lnTo>
                      <a:pt x="337" y="29"/>
                    </a:lnTo>
                    <a:lnTo>
                      <a:pt x="344" y="33"/>
                    </a:lnTo>
                    <a:lnTo>
                      <a:pt x="352" y="37"/>
                    </a:lnTo>
                    <a:lnTo>
                      <a:pt x="357" y="40"/>
                    </a:lnTo>
                    <a:lnTo>
                      <a:pt x="365" y="44"/>
                    </a:lnTo>
                    <a:lnTo>
                      <a:pt x="371" y="48"/>
                    </a:lnTo>
                    <a:lnTo>
                      <a:pt x="378" y="54"/>
                    </a:lnTo>
                    <a:lnTo>
                      <a:pt x="386" y="58"/>
                    </a:lnTo>
                    <a:lnTo>
                      <a:pt x="394" y="63"/>
                    </a:lnTo>
                    <a:lnTo>
                      <a:pt x="399" y="67"/>
                    </a:lnTo>
                    <a:lnTo>
                      <a:pt x="407" y="73"/>
                    </a:lnTo>
                    <a:lnTo>
                      <a:pt x="413" y="77"/>
                    </a:lnTo>
                    <a:lnTo>
                      <a:pt x="420" y="80"/>
                    </a:lnTo>
                    <a:lnTo>
                      <a:pt x="428" y="84"/>
                    </a:lnTo>
                    <a:lnTo>
                      <a:pt x="435" y="88"/>
                    </a:lnTo>
                    <a:lnTo>
                      <a:pt x="441" y="92"/>
                    </a:lnTo>
                    <a:lnTo>
                      <a:pt x="449" y="97"/>
                    </a:lnTo>
                    <a:lnTo>
                      <a:pt x="454" y="101"/>
                    </a:lnTo>
                    <a:lnTo>
                      <a:pt x="462" y="105"/>
                    </a:lnTo>
                    <a:lnTo>
                      <a:pt x="470" y="109"/>
                    </a:lnTo>
                    <a:lnTo>
                      <a:pt x="477" y="113"/>
                    </a:lnTo>
                    <a:lnTo>
                      <a:pt x="483" y="115"/>
                    </a:lnTo>
                    <a:lnTo>
                      <a:pt x="491" y="118"/>
                    </a:lnTo>
                    <a:lnTo>
                      <a:pt x="498" y="122"/>
                    </a:lnTo>
                    <a:lnTo>
                      <a:pt x="506" y="124"/>
                    </a:lnTo>
                    <a:lnTo>
                      <a:pt x="513" y="128"/>
                    </a:lnTo>
                    <a:lnTo>
                      <a:pt x="521" y="130"/>
                    </a:lnTo>
                    <a:lnTo>
                      <a:pt x="529" y="132"/>
                    </a:lnTo>
                    <a:lnTo>
                      <a:pt x="536" y="134"/>
                    </a:lnTo>
                    <a:lnTo>
                      <a:pt x="544" y="134"/>
                    </a:lnTo>
                    <a:lnTo>
                      <a:pt x="553" y="136"/>
                    </a:lnTo>
                    <a:lnTo>
                      <a:pt x="561" y="134"/>
                    </a:lnTo>
                    <a:lnTo>
                      <a:pt x="570" y="134"/>
                    </a:lnTo>
                    <a:lnTo>
                      <a:pt x="580" y="134"/>
                    </a:lnTo>
                    <a:lnTo>
                      <a:pt x="589" y="134"/>
                    </a:lnTo>
                    <a:lnTo>
                      <a:pt x="599" y="132"/>
                    </a:lnTo>
                    <a:lnTo>
                      <a:pt x="609" y="132"/>
                    </a:lnTo>
                    <a:lnTo>
                      <a:pt x="614" y="130"/>
                    </a:lnTo>
                    <a:lnTo>
                      <a:pt x="618" y="130"/>
                    </a:lnTo>
                    <a:lnTo>
                      <a:pt x="624" y="128"/>
                    </a:lnTo>
                    <a:lnTo>
                      <a:pt x="629" y="128"/>
                    </a:lnTo>
                    <a:lnTo>
                      <a:pt x="639" y="126"/>
                    </a:lnTo>
                    <a:lnTo>
                      <a:pt x="650" y="124"/>
                    </a:lnTo>
                    <a:lnTo>
                      <a:pt x="656" y="122"/>
                    </a:lnTo>
                    <a:lnTo>
                      <a:pt x="662" y="122"/>
                    </a:lnTo>
                    <a:lnTo>
                      <a:pt x="667" y="120"/>
                    </a:lnTo>
                    <a:lnTo>
                      <a:pt x="673" y="120"/>
                    </a:lnTo>
                    <a:lnTo>
                      <a:pt x="677" y="118"/>
                    </a:lnTo>
                    <a:lnTo>
                      <a:pt x="683" y="118"/>
                    </a:lnTo>
                    <a:lnTo>
                      <a:pt x="688" y="116"/>
                    </a:lnTo>
                    <a:lnTo>
                      <a:pt x="694" y="116"/>
                    </a:lnTo>
                    <a:lnTo>
                      <a:pt x="700" y="115"/>
                    </a:lnTo>
                    <a:lnTo>
                      <a:pt x="706" y="113"/>
                    </a:lnTo>
                    <a:lnTo>
                      <a:pt x="711" y="111"/>
                    </a:lnTo>
                    <a:lnTo>
                      <a:pt x="717" y="111"/>
                    </a:lnTo>
                    <a:lnTo>
                      <a:pt x="721" y="109"/>
                    </a:lnTo>
                    <a:lnTo>
                      <a:pt x="726" y="109"/>
                    </a:lnTo>
                    <a:lnTo>
                      <a:pt x="732" y="107"/>
                    </a:lnTo>
                    <a:lnTo>
                      <a:pt x="738" y="105"/>
                    </a:lnTo>
                    <a:lnTo>
                      <a:pt x="744" y="103"/>
                    </a:lnTo>
                    <a:lnTo>
                      <a:pt x="749" y="103"/>
                    </a:lnTo>
                    <a:lnTo>
                      <a:pt x="755" y="101"/>
                    </a:lnTo>
                    <a:lnTo>
                      <a:pt x="761" y="101"/>
                    </a:lnTo>
                    <a:lnTo>
                      <a:pt x="766" y="99"/>
                    </a:lnTo>
                    <a:lnTo>
                      <a:pt x="772" y="99"/>
                    </a:lnTo>
                    <a:lnTo>
                      <a:pt x="778" y="97"/>
                    </a:lnTo>
                    <a:lnTo>
                      <a:pt x="783" y="97"/>
                    </a:lnTo>
                    <a:lnTo>
                      <a:pt x="787" y="96"/>
                    </a:lnTo>
                    <a:lnTo>
                      <a:pt x="793" y="96"/>
                    </a:lnTo>
                    <a:lnTo>
                      <a:pt x="799" y="94"/>
                    </a:lnTo>
                    <a:lnTo>
                      <a:pt x="804" y="94"/>
                    </a:lnTo>
                    <a:lnTo>
                      <a:pt x="810" y="94"/>
                    </a:lnTo>
                    <a:lnTo>
                      <a:pt x="816" y="92"/>
                    </a:lnTo>
                    <a:lnTo>
                      <a:pt x="822" y="92"/>
                    </a:lnTo>
                    <a:lnTo>
                      <a:pt x="827" y="92"/>
                    </a:lnTo>
                    <a:lnTo>
                      <a:pt x="833" y="92"/>
                    </a:lnTo>
                    <a:lnTo>
                      <a:pt x="839" y="92"/>
                    </a:lnTo>
                    <a:lnTo>
                      <a:pt x="844" y="92"/>
                    </a:lnTo>
                    <a:lnTo>
                      <a:pt x="850" y="92"/>
                    </a:lnTo>
                    <a:lnTo>
                      <a:pt x="860" y="90"/>
                    </a:lnTo>
                    <a:lnTo>
                      <a:pt x="869" y="90"/>
                    </a:lnTo>
                    <a:lnTo>
                      <a:pt x="879" y="90"/>
                    </a:lnTo>
                    <a:lnTo>
                      <a:pt x="888" y="92"/>
                    </a:lnTo>
                    <a:lnTo>
                      <a:pt x="898" y="94"/>
                    </a:lnTo>
                    <a:lnTo>
                      <a:pt x="907" y="96"/>
                    </a:lnTo>
                    <a:lnTo>
                      <a:pt x="917" y="97"/>
                    </a:lnTo>
                    <a:lnTo>
                      <a:pt x="926" y="101"/>
                    </a:lnTo>
                    <a:lnTo>
                      <a:pt x="934" y="103"/>
                    </a:lnTo>
                    <a:lnTo>
                      <a:pt x="943" y="105"/>
                    </a:lnTo>
                    <a:lnTo>
                      <a:pt x="951" y="109"/>
                    </a:lnTo>
                    <a:lnTo>
                      <a:pt x="960" y="113"/>
                    </a:lnTo>
                    <a:lnTo>
                      <a:pt x="968" y="115"/>
                    </a:lnTo>
                    <a:lnTo>
                      <a:pt x="976" y="120"/>
                    </a:lnTo>
                    <a:lnTo>
                      <a:pt x="983" y="122"/>
                    </a:lnTo>
                    <a:lnTo>
                      <a:pt x="993" y="128"/>
                    </a:lnTo>
                    <a:lnTo>
                      <a:pt x="998" y="130"/>
                    </a:lnTo>
                    <a:lnTo>
                      <a:pt x="1006" y="134"/>
                    </a:lnTo>
                    <a:lnTo>
                      <a:pt x="1014" y="137"/>
                    </a:lnTo>
                    <a:lnTo>
                      <a:pt x="1021" y="141"/>
                    </a:lnTo>
                    <a:lnTo>
                      <a:pt x="1029" y="143"/>
                    </a:lnTo>
                    <a:lnTo>
                      <a:pt x="1036" y="147"/>
                    </a:lnTo>
                    <a:lnTo>
                      <a:pt x="1044" y="149"/>
                    </a:lnTo>
                    <a:lnTo>
                      <a:pt x="1052" y="153"/>
                    </a:lnTo>
                    <a:lnTo>
                      <a:pt x="1059" y="155"/>
                    </a:lnTo>
                    <a:lnTo>
                      <a:pt x="1067" y="156"/>
                    </a:lnTo>
                    <a:lnTo>
                      <a:pt x="1073" y="158"/>
                    </a:lnTo>
                    <a:lnTo>
                      <a:pt x="1082" y="160"/>
                    </a:lnTo>
                    <a:lnTo>
                      <a:pt x="1088" y="160"/>
                    </a:lnTo>
                    <a:lnTo>
                      <a:pt x="1095" y="162"/>
                    </a:lnTo>
                    <a:lnTo>
                      <a:pt x="1103" y="162"/>
                    </a:lnTo>
                    <a:lnTo>
                      <a:pt x="1113" y="162"/>
                    </a:lnTo>
                    <a:lnTo>
                      <a:pt x="1118" y="160"/>
                    </a:lnTo>
                    <a:lnTo>
                      <a:pt x="1126" y="158"/>
                    </a:lnTo>
                    <a:lnTo>
                      <a:pt x="1133" y="156"/>
                    </a:lnTo>
                    <a:lnTo>
                      <a:pt x="1141" y="156"/>
                    </a:lnTo>
                    <a:lnTo>
                      <a:pt x="1147" y="153"/>
                    </a:lnTo>
                    <a:lnTo>
                      <a:pt x="1154" y="151"/>
                    </a:lnTo>
                    <a:lnTo>
                      <a:pt x="1160" y="149"/>
                    </a:lnTo>
                    <a:lnTo>
                      <a:pt x="1168" y="147"/>
                    </a:lnTo>
                    <a:lnTo>
                      <a:pt x="1173" y="143"/>
                    </a:lnTo>
                    <a:lnTo>
                      <a:pt x="1179" y="141"/>
                    </a:lnTo>
                    <a:lnTo>
                      <a:pt x="1185" y="137"/>
                    </a:lnTo>
                    <a:lnTo>
                      <a:pt x="1191" y="136"/>
                    </a:lnTo>
                    <a:lnTo>
                      <a:pt x="1196" y="132"/>
                    </a:lnTo>
                    <a:lnTo>
                      <a:pt x="1202" y="130"/>
                    </a:lnTo>
                    <a:lnTo>
                      <a:pt x="1206" y="126"/>
                    </a:lnTo>
                    <a:lnTo>
                      <a:pt x="1211" y="124"/>
                    </a:lnTo>
                    <a:lnTo>
                      <a:pt x="1219" y="116"/>
                    </a:lnTo>
                    <a:lnTo>
                      <a:pt x="1229" y="111"/>
                    </a:lnTo>
                    <a:lnTo>
                      <a:pt x="1234" y="105"/>
                    </a:lnTo>
                    <a:lnTo>
                      <a:pt x="1240" y="101"/>
                    </a:lnTo>
                    <a:lnTo>
                      <a:pt x="1248" y="94"/>
                    </a:lnTo>
                    <a:lnTo>
                      <a:pt x="1251" y="92"/>
                    </a:lnTo>
                    <a:lnTo>
                      <a:pt x="1291" y="120"/>
                    </a:lnTo>
                    <a:lnTo>
                      <a:pt x="1289" y="120"/>
                    </a:lnTo>
                    <a:lnTo>
                      <a:pt x="1288" y="122"/>
                    </a:lnTo>
                    <a:lnTo>
                      <a:pt x="1282" y="126"/>
                    </a:lnTo>
                    <a:lnTo>
                      <a:pt x="1274" y="134"/>
                    </a:lnTo>
                    <a:lnTo>
                      <a:pt x="1270" y="136"/>
                    </a:lnTo>
                    <a:lnTo>
                      <a:pt x="1265" y="139"/>
                    </a:lnTo>
                    <a:lnTo>
                      <a:pt x="1259" y="143"/>
                    </a:lnTo>
                    <a:lnTo>
                      <a:pt x="1255" y="147"/>
                    </a:lnTo>
                    <a:lnTo>
                      <a:pt x="1249" y="151"/>
                    </a:lnTo>
                    <a:lnTo>
                      <a:pt x="1244" y="156"/>
                    </a:lnTo>
                    <a:lnTo>
                      <a:pt x="1238" y="160"/>
                    </a:lnTo>
                    <a:lnTo>
                      <a:pt x="1232" y="164"/>
                    </a:lnTo>
                    <a:lnTo>
                      <a:pt x="1225" y="168"/>
                    </a:lnTo>
                    <a:lnTo>
                      <a:pt x="1217" y="172"/>
                    </a:lnTo>
                    <a:lnTo>
                      <a:pt x="1210" y="175"/>
                    </a:lnTo>
                    <a:lnTo>
                      <a:pt x="1204" y="179"/>
                    </a:lnTo>
                    <a:lnTo>
                      <a:pt x="1194" y="183"/>
                    </a:lnTo>
                    <a:lnTo>
                      <a:pt x="1189" y="189"/>
                    </a:lnTo>
                    <a:lnTo>
                      <a:pt x="1179" y="191"/>
                    </a:lnTo>
                    <a:lnTo>
                      <a:pt x="1173" y="194"/>
                    </a:lnTo>
                    <a:lnTo>
                      <a:pt x="1164" y="196"/>
                    </a:lnTo>
                    <a:lnTo>
                      <a:pt x="1156" y="198"/>
                    </a:lnTo>
                    <a:lnTo>
                      <a:pt x="1149" y="200"/>
                    </a:lnTo>
                    <a:lnTo>
                      <a:pt x="1143" y="202"/>
                    </a:lnTo>
                    <a:lnTo>
                      <a:pt x="1133" y="204"/>
                    </a:lnTo>
                    <a:lnTo>
                      <a:pt x="1126" y="206"/>
                    </a:lnTo>
                    <a:lnTo>
                      <a:pt x="1118" y="206"/>
                    </a:lnTo>
                    <a:lnTo>
                      <a:pt x="1113" y="208"/>
                    </a:lnTo>
                    <a:lnTo>
                      <a:pt x="1103" y="206"/>
                    </a:lnTo>
                    <a:lnTo>
                      <a:pt x="1095" y="204"/>
                    </a:lnTo>
                    <a:lnTo>
                      <a:pt x="1088" y="202"/>
                    </a:lnTo>
                    <a:lnTo>
                      <a:pt x="1080" y="200"/>
                    </a:lnTo>
                    <a:lnTo>
                      <a:pt x="1073" y="198"/>
                    </a:lnTo>
                    <a:lnTo>
                      <a:pt x="1067" y="198"/>
                    </a:lnTo>
                    <a:lnTo>
                      <a:pt x="1059" y="194"/>
                    </a:lnTo>
                    <a:lnTo>
                      <a:pt x="1052" y="193"/>
                    </a:lnTo>
                    <a:lnTo>
                      <a:pt x="1044" y="189"/>
                    </a:lnTo>
                    <a:lnTo>
                      <a:pt x="1036" y="187"/>
                    </a:lnTo>
                    <a:lnTo>
                      <a:pt x="1029" y="183"/>
                    </a:lnTo>
                    <a:lnTo>
                      <a:pt x="1023" y="181"/>
                    </a:lnTo>
                    <a:lnTo>
                      <a:pt x="1014" y="179"/>
                    </a:lnTo>
                    <a:lnTo>
                      <a:pt x="1008" y="175"/>
                    </a:lnTo>
                    <a:lnTo>
                      <a:pt x="1000" y="172"/>
                    </a:lnTo>
                    <a:lnTo>
                      <a:pt x="993" y="170"/>
                    </a:lnTo>
                    <a:lnTo>
                      <a:pt x="985" y="166"/>
                    </a:lnTo>
                    <a:lnTo>
                      <a:pt x="977" y="162"/>
                    </a:lnTo>
                    <a:lnTo>
                      <a:pt x="968" y="158"/>
                    </a:lnTo>
                    <a:lnTo>
                      <a:pt x="960" y="156"/>
                    </a:lnTo>
                    <a:lnTo>
                      <a:pt x="953" y="153"/>
                    </a:lnTo>
                    <a:lnTo>
                      <a:pt x="943" y="151"/>
                    </a:lnTo>
                    <a:lnTo>
                      <a:pt x="936" y="149"/>
                    </a:lnTo>
                    <a:lnTo>
                      <a:pt x="926" y="147"/>
                    </a:lnTo>
                    <a:lnTo>
                      <a:pt x="917" y="143"/>
                    </a:lnTo>
                    <a:lnTo>
                      <a:pt x="907" y="141"/>
                    </a:lnTo>
                    <a:lnTo>
                      <a:pt x="898" y="139"/>
                    </a:lnTo>
                    <a:lnTo>
                      <a:pt x="888" y="139"/>
                    </a:lnTo>
                    <a:lnTo>
                      <a:pt x="882" y="139"/>
                    </a:lnTo>
                    <a:lnTo>
                      <a:pt x="879" y="139"/>
                    </a:lnTo>
                    <a:lnTo>
                      <a:pt x="873" y="137"/>
                    </a:lnTo>
                    <a:lnTo>
                      <a:pt x="867" y="137"/>
                    </a:lnTo>
                    <a:lnTo>
                      <a:pt x="861" y="137"/>
                    </a:lnTo>
                    <a:lnTo>
                      <a:pt x="858" y="137"/>
                    </a:lnTo>
                    <a:lnTo>
                      <a:pt x="852" y="137"/>
                    </a:lnTo>
                    <a:lnTo>
                      <a:pt x="846" y="139"/>
                    </a:lnTo>
                    <a:lnTo>
                      <a:pt x="841" y="139"/>
                    </a:lnTo>
                    <a:lnTo>
                      <a:pt x="835" y="139"/>
                    </a:lnTo>
                    <a:lnTo>
                      <a:pt x="829" y="139"/>
                    </a:lnTo>
                    <a:lnTo>
                      <a:pt x="823" y="139"/>
                    </a:lnTo>
                    <a:lnTo>
                      <a:pt x="816" y="139"/>
                    </a:lnTo>
                    <a:lnTo>
                      <a:pt x="810" y="139"/>
                    </a:lnTo>
                    <a:lnTo>
                      <a:pt x="804" y="141"/>
                    </a:lnTo>
                    <a:lnTo>
                      <a:pt x="799" y="141"/>
                    </a:lnTo>
                    <a:lnTo>
                      <a:pt x="793" y="141"/>
                    </a:lnTo>
                    <a:lnTo>
                      <a:pt x="787" y="141"/>
                    </a:lnTo>
                    <a:lnTo>
                      <a:pt x="782" y="143"/>
                    </a:lnTo>
                    <a:lnTo>
                      <a:pt x="776" y="143"/>
                    </a:lnTo>
                    <a:lnTo>
                      <a:pt x="768" y="143"/>
                    </a:lnTo>
                    <a:lnTo>
                      <a:pt x="763" y="145"/>
                    </a:lnTo>
                    <a:lnTo>
                      <a:pt x="757" y="145"/>
                    </a:lnTo>
                    <a:lnTo>
                      <a:pt x="751" y="147"/>
                    </a:lnTo>
                    <a:lnTo>
                      <a:pt x="745" y="147"/>
                    </a:lnTo>
                    <a:lnTo>
                      <a:pt x="740" y="149"/>
                    </a:lnTo>
                    <a:lnTo>
                      <a:pt x="732" y="149"/>
                    </a:lnTo>
                    <a:lnTo>
                      <a:pt x="726" y="151"/>
                    </a:lnTo>
                    <a:lnTo>
                      <a:pt x="721" y="151"/>
                    </a:lnTo>
                    <a:lnTo>
                      <a:pt x="715" y="153"/>
                    </a:lnTo>
                    <a:lnTo>
                      <a:pt x="709" y="153"/>
                    </a:lnTo>
                    <a:lnTo>
                      <a:pt x="704" y="155"/>
                    </a:lnTo>
                    <a:lnTo>
                      <a:pt x="696" y="155"/>
                    </a:lnTo>
                    <a:lnTo>
                      <a:pt x="690" y="156"/>
                    </a:lnTo>
                    <a:lnTo>
                      <a:pt x="685" y="156"/>
                    </a:lnTo>
                    <a:lnTo>
                      <a:pt x="679" y="158"/>
                    </a:lnTo>
                    <a:lnTo>
                      <a:pt x="673" y="158"/>
                    </a:lnTo>
                    <a:lnTo>
                      <a:pt x="667" y="160"/>
                    </a:lnTo>
                    <a:lnTo>
                      <a:pt x="662" y="160"/>
                    </a:lnTo>
                    <a:lnTo>
                      <a:pt x="656" y="162"/>
                    </a:lnTo>
                    <a:lnTo>
                      <a:pt x="648" y="162"/>
                    </a:lnTo>
                    <a:lnTo>
                      <a:pt x="643" y="164"/>
                    </a:lnTo>
                    <a:lnTo>
                      <a:pt x="637" y="164"/>
                    </a:lnTo>
                    <a:lnTo>
                      <a:pt x="631" y="166"/>
                    </a:lnTo>
                    <a:lnTo>
                      <a:pt x="626" y="166"/>
                    </a:lnTo>
                    <a:lnTo>
                      <a:pt x="620" y="166"/>
                    </a:lnTo>
                    <a:lnTo>
                      <a:pt x="614" y="168"/>
                    </a:lnTo>
                    <a:lnTo>
                      <a:pt x="610" y="168"/>
                    </a:lnTo>
                    <a:lnTo>
                      <a:pt x="605" y="168"/>
                    </a:lnTo>
                    <a:lnTo>
                      <a:pt x="599" y="170"/>
                    </a:lnTo>
                    <a:lnTo>
                      <a:pt x="593" y="170"/>
                    </a:lnTo>
                    <a:lnTo>
                      <a:pt x="588" y="170"/>
                    </a:lnTo>
                    <a:lnTo>
                      <a:pt x="576" y="172"/>
                    </a:lnTo>
                    <a:lnTo>
                      <a:pt x="567" y="172"/>
                    </a:lnTo>
                    <a:lnTo>
                      <a:pt x="557" y="172"/>
                    </a:lnTo>
                    <a:lnTo>
                      <a:pt x="548" y="172"/>
                    </a:lnTo>
                    <a:lnTo>
                      <a:pt x="536" y="172"/>
                    </a:lnTo>
                    <a:lnTo>
                      <a:pt x="529" y="172"/>
                    </a:lnTo>
                    <a:lnTo>
                      <a:pt x="519" y="170"/>
                    </a:lnTo>
                    <a:lnTo>
                      <a:pt x="512" y="170"/>
                    </a:lnTo>
                    <a:lnTo>
                      <a:pt x="502" y="168"/>
                    </a:lnTo>
                    <a:lnTo>
                      <a:pt x="496" y="168"/>
                    </a:lnTo>
                    <a:lnTo>
                      <a:pt x="487" y="164"/>
                    </a:lnTo>
                    <a:lnTo>
                      <a:pt x="479" y="160"/>
                    </a:lnTo>
                    <a:lnTo>
                      <a:pt x="472" y="158"/>
                    </a:lnTo>
                    <a:lnTo>
                      <a:pt x="466" y="155"/>
                    </a:lnTo>
                    <a:lnTo>
                      <a:pt x="458" y="151"/>
                    </a:lnTo>
                    <a:lnTo>
                      <a:pt x="453" y="147"/>
                    </a:lnTo>
                    <a:lnTo>
                      <a:pt x="445" y="143"/>
                    </a:lnTo>
                    <a:lnTo>
                      <a:pt x="439" y="141"/>
                    </a:lnTo>
                    <a:lnTo>
                      <a:pt x="432" y="136"/>
                    </a:lnTo>
                    <a:lnTo>
                      <a:pt x="426" y="132"/>
                    </a:lnTo>
                    <a:lnTo>
                      <a:pt x="418" y="128"/>
                    </a:lnTo>
                    <a:lnTo>
                      <a:pt x="413" y="124"/>
                    </a:lnTo>
                    <a:lnTo>
                      <a:pt x="407" y="118"/>
                    </a:lnTo>
                    <a:lnTo>
                      <a:pt x="401" y="115"/>
                    </a:lnTo>
                    <a:lnTo>
                      <a:pt x="395" y="111"/>
                    </a:lnTo>
                    <a:lnTo>
                      <a:pt x="390" y="107"/>
                    </a:lnTo>
                    <a:lnTo>
                      <a:pt x="382" y="101"/>
                    </a:lnTo>
                    <a:lnTo>
                      <a:pt x="376" y="97"/>
                    </a:lnTo>
                    <a:lnTo>
                      <a:pt x="369" y="92"/>
                    </a:lnTo>
                    <a:lnTo>
                      <a:pt x="363" y="88"/>
                    </a:lnTo>
                    <a:lnTo>
                      <a:pt x="356" y="82"/>
                    </a:lnTo>
                    <a:lnTo>
                      <a:pt x="350" y="78"/>
                    </a:lnTo>
                    <a:lnTo>
                      <a:pt x="344" y="75"/>
                    </a:lnTo>
                    <a:lnTo>
                      <a:pt x="337" y="71"/>
                    </a:lnTo>
                    <a:lnTo>
                      <a:pt x="329" y="67"/>
                    </a:lnTo>
                    <a:lnTo>
                      <a:pt x="321" y="63"/>
                    </a:lnTo>
                    <a:lnTo>
                      <a:pt x="314" y="59"/>
                    </a:lnTo>
                    <a:lnTo>
                      <a:pt x="308" y="58"/>
                    </a:lnTo>
                    <a:lnTo>
                      <a:pt x="298" y="54"/>
                    </a:lnTo>
                    <a:lnTo>
                      <a:pt x="291" y="52"/>
                    </a:lnTo>
                    <a:lnTo>
                      <a:pt x="281" y="48"/>
                    </a:lnTo>
                    <a:lnTo>
                      <a:pt x="274" y="48"/>
                    </a:lnTo>
                    <a:lnTo>
                      <a:pt x="264" y="44"/>
                    </a:lnTo>
                    <a:lnTo>
                      <a:pt x="255" y="44"/>
                    </a:lnTo>
                    <a:lnTo>
                      <a:pt x="245" y="42"/>
                    </a:lnTo>
                    <a:lnTo>
                      <a:pt x="236" y="42"/>
                    </a:lnTo>
                    <a:lnTo>
                      <a:pt x="228" y="42"/>
                    </a:lnTo>
                    <a:lnTo>
                      <a:pt x="224" y="42"/>
                    </a:lnTo>
                    <a:lnTo>
                      <a:pt x="217" y="42"/>
                    </a:lnTo>
                    <a:lnTo>
                      <a:pt x="213" y="44"/>
                    </a:lnTo>
                    <a:lnTo>
                      <a:pt x="207" y="44"/>
                    </a:lnTo>
                    <a:lnTo>
                      <a:pt x="201" y="44"/>
                    </a:lnTo>
                    <a:lnTo>
                      <a:pt x="196" y="46"/>
                    </a:lnTo>
                    <a:lnTo>
                      <a:pt x="190" y="46"/>
                    </a:lnTo>
                    <a:lnTo>
                      <a:pt x="184" y="46"/>
                    </a:lnTo>
                    <a:lnTo>
                      <a:pt x="179" y="48"/>
                    </a:lnTo>
                    <a:lnTo>
                      <a:pt x="173" y="48"/>
                    </a:lnTo>
                    <a:lnTo>
                      <a:pt x="167" y="50"/>
                    </a:lnTo>
                    <a:lnTo>
                      <a:pt x="162" y="50"/>
                    </a:lnTo>
                    <a:lnTo>
                      <a:pt x="156" y="52"/>
                    </a:lnTo>
                    <a:lnTo>
                      <a:pt x="150" y="52"/>
                    </a:lnTo>
                    <a:lnTo>
                      <a:pt x="144" y="54"/>
                    </a:lnTo>
                    <a:lnTo>
                      <a:pt x="139" y="54"/>
                    </a:lnTo>
                    <a:lnTo>
                      <a:pt x="133" y="56"/>
                    </a:lnTo>
                    <a:lnTo>
                      <a:pt x="127" y="58"/>
                    </a:lnTo>
                    <a:lnTo>
                      <a:pt x="122" y="59"/>
                    </a:lnTo>
                    <a:lnTo>
                      <a:pt x="116" y="59"/>
                    </a:lnTo>
                    <a:lnTo>
                      <a:pt x="112" y="61"/>
                    </a:lnTo>
                    <a:lnTo>
                      <a:pt x="106" y="63"/>
                    </a:lnTo>
                    <a:lnTo>
                      <a:pt x="101" y="65"/>
                    </a:lnTo>
                    <a:lnTo>
                      <a:pt x="95" y="67"/>
                    </a:lnTo>
                    <a:lnTo>
                      <a:pt x="89" y="69"/>
                    </a:lnTo>
                    <a:lnTo>
                      <a:pt x="84" y="69"/>
                    </a:lnTo>
                    <a:lnTo>
                      <a:pt x="80" y="71"/>
                    </a:lnTo>
                    <a:lnTo>
                      <a:pt x="68" y="75"/>
                    </a:lnTo>
                    <a:lnTo>
                      <a:pt x="61" y="77"/>
                    </a:lnTo>
                    <a:lnTo>
                      <a:pt x="51" y="80"/>
                    </a:lnTo>
                    <a:lnTo>
                      <a:pt x="44" y="82"/>
                    </a:lnTo>
                    <a:lnTo>
                      <a:pt x="34" y="86"/>
                    </a:lnTo>
                    <a:lnTo>
                      <a:pt x="28" y="88"/>
                    </a:lnTo>
                    <a:lnTo>
                      <a:pt x="21" y="90"/>
                    </a:lnTo>
                    <a:lnTo>
                      <a:pt x="15" y="92"/>
                    </a:lnTo>
                    <a:lnTo>
                      <a:pt x="9" y="94"/>
                    </a:lnTo>
                    <a:lnTo>
                      <a:pt x="0" y="99"/>
                    </a:lnTo>
                    <a:lnTo>
                      <a:pt x="28" y="39"/>
                    </a:lnTo>
                    <a:lnTo>
                      <a:pt x="1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8347" name="文字方塊 52"/>
            <p:cNvSpPr txBox="1">
              <a:spLocks noChangeArrowheads="1"/>
            </p:cNvSpPr>
            <p:nvPr/>
          </p:nvSpPr>
          <p:spPr bwMode="auto">
            <a:xfrm>
              <a:off x="2051720" y="4797152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/>
                <a:t>豬油</a:t>
              </a:r>
            </a:p>
          </p:txBody>
        </p:sp>
      </p:grpSp>
      <p:grpSp>
        <p:nvGrpSpPr>
          <p:cNvPr id="9" name="群組 66"/>
          <p:cNvGrpSpPr>
            <a:grpSpLocks/>
          </p:cNvGrpSpPr>
          <p:nvPr/>
        </p:nvGrpSpPr>
        <p:grpSpPr bwMode="auto">
          <a:xfrm>
            <a:off x="611188" y="2133600"/>
            <a:ext cx="2187575" cy="1903413"/>
            <a:chOff x="1187624" y="4077072"/>
            <a:chExt cx="2187575" cy="1903413"/>
          </a:xfrm>
        </p:grpSpPr>
        <p:grpSp>
          <p:nvGrpSpPr>
            <p:cNvPr id="10" name="群組 47"/>
            <p:cNvGrpSpPr>
              <a:grpSpLocks/>
            </p:cNvGrpSpPr>
            <p:nvPr/>
          </p:nvGrpSpPr>
          <p:grpSpPr bwMode="auto">
            <a:xfrm>
              <a:off x="1187624" y="4077072"/>
              <a:ext cx="2187575" cy="1903413"/>
              <a:chOff x="827088" y="3644900"/>
              <a:chExt cx="2187575" cy="1903413"/>
            </a:xfrm>
          </p:grpSpPr>
          <p:sp>
            <p:nvSpPr>
              <p:cNvPr id="98350" name="文字方塊 69"/>
              <p:cNvSpPr txBox="1">
                <a:spLocks noChangeArrowheads="1"/>
              </p:cNvSpPr>
              <p:nvPr/>
            </p:nvSpPr>
            <p:spPr bwMode="auto">
              <a:xfrm>
                <a:off x="1619251" y="4292600"/>
                <a:ext cx="1008062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TW" altLang="en-US"/>
                  <a:t>椰子油</a:t>
                </a:r>
              </a:p>
            </p:txBody>
          </p:sp>
          <p:sp>
            <p:nvSpPr>
              <p:cNvPr id="98351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827088" y="3644900"/>
                <a:ext cx="2187575" cy="1903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52" name="Freeform 22"/>
              <p:cNvSpPr>
                <a:spLocks/>
              </p:cNvSpPr>
              <p:nvPr/>
            </p:nvSpPr>
            <p:spPr bwMode="auto">
              <a:xfrm>
                <a:off x="1679576" y="3995738"/>
                <a:ext cx="993775" cy="201613"/>
              </a:xfrm>
              <a:custGeom>
                <a:avLst/>
                <a:gdLst>
                  <a:gd name="T0" fmla="*/ 2147483647 w 1251"/>
                  <a:gd name="T1" fmla="*/ 988299969 h 255"/>
                  <a:gd name="T2" fmla="*/ 2147483647 w 1251"/>
                  <a:gd name="T3" fmla="*/ 2147483647 h 255"/>
                  <a:gd name="T4" fmla="*/ 2147483647 w 1251"/>
                  <a:gd name="T5" fmla="*/ 2147483647 h 255"/>
                  <a:gd name="T6" fmla="*/ 2147483647 w 1251"/>
                  <a:gd name="T7" fmla="*/ 2147483647 h 255"/>
                  <a:gd name="T8" fmla="*/ 2147483647 w 1251"/>
                  <a:gd name="T9" fmla="*/ 2147483647 h 255"/>
                  <a:gd name="T10" fmla="*/ 2147483647 w 1251"/>
                  <a:gd name="T11" fmla="*/ 2147483647 h 255"/>
                  <a:gd name="T12" fmla="*/ 2147483647 w 1251"/>
                  <a:gd name="T13" fmla="*/ 2147483647 h 255"/>
                  <a:gd name="T14" fmla="*/ 2147483647 w 1251"/>
                  <a:gd name="T15" fmla="*/ 2147483647 h 255"/>
                  <a:gd name="T16" fmla="*/ 2147483647 w 1251"/>
                  <a:gd name="T17" fmla="*/ 2147483647 h 255"/>
                  <a:gd name="T18" fmla="*/ 2147483647 w 1251"/>
                  <a:gd name="T19" fmla="*/ 2147483647 h 255"/>
                  <a:gd name="T20" fmla="*/ 2147483647 w 1251"/>
                  <a:gd name="T21" fmla="*/ 2147483647 h 255"/>
                  <a:gd name="T22" fmla="*/ 2147483647 w 1251"/>
                  <a:gd name="T23" fmla="*/ 2147483647 h 255"/>
                  <a:gd name="T24" fmla="*/ 2147483647 w 1251"/>
                  <a:gd name="T25" fmla="*/ 2147483647 h 255"/>
                  <a:gd name="T26" fmla="*/ 2147483647 w 1251"/>
                  <a:gd name="T27" fmla="*/ 2147483647 h 255"/>
                  <a:gd name="T28" fmla="*/ 2147483647 w 1251"/>
                  <a:gd name="T29" fmla="*/ 2147483647 h 255"/>
                  <a:gd name="T30" fmla="*/ 2147483647 w 1251"/>
                  <a:gd name="T31" fmla="*/ 2147483647 h 255"/>
                  <a:gd name="T32" fmla="*/ 2147483647 w 1251"/>
                  <a:gd name="T33" fmla="*/ 2147483647 h 255"/>
                  <a:gd name="T34" fmla="*/ 2147483647 w 1251"/>
                  <a:gd name="T35" fmla="*/ 2147483647 h 255"/>
                  <a:gd name="T36" fmla="*/ 2147483647 w 1251"/>
                  <a:gd name="T37" fmla="*/ 2147483647 h 255"/>
                  <a:gd name="T38" fmla="*/ 2147483647 w 1251"/>
                  <a:gd name="T39" fmla="*/ 2147483647 h 255"/>
                  <a:gd name="T40" fmla="*/ 2147483647 w 1251"/>
                  <a:gd name="T41" fmla="*/ 2147483647 h 255"/>
                  <a:gd name="T42" fmla="*/ 2147483647 w 1251"/>
                  <a:gd name="T43" fmla="*/ 2147483647 h 255"/>
                  <a:gd name="T44" fmla="*/ 2147483647 w 1251"/>
                  <a:gd name="T45" fmla="*/ 2147483647 h 255"/>
                  <a:gd name="T46" fmla="*/ 2147483647 w 1251"/>
                  <a:gd name="T47" fmla="*/ 2147483647 h 255"/>
                  <a:gd name="T48" fmla="*/ 2147483647 w 1251"/>
                  <a:gd name="T49" fmla="*/ 2147483647 h 255"/>
                  <a:gd name="T50" fmla="*/ 2147483647 w 1251"/>
                  <a:gd name="T51" fmla="*/ 2147483647 h 255"/>
                  <a:gd name="T52" fmla="*/ 2147483647 w 1251"/>
                  <a:gd name="T53" fmla="*/ 2147483647 h 255"/>
                  <a:gd name="T54" fmla="*/ 2147483647 w 1251"/>
                  <a:gd name="T55" fmla="*/ 2147483647 h 255"/>
                  <a:gd name="T56" fmla="*/ 2147483647 w 1251"/>
                  <a:gd name="T57" fmla="*/ 2147483647 h 255"/>
                  <a:gd name="T58" fmla="*/ 2147483647 w 1251"/>
                  <a:gd name="T59" fmla="*/ 2147483647 h 255"/>
                  <a:gd name="T60" fmla="*/ 2147483647 w 1251"/>
                  <a:gd name="T61" fmla="*/ 2147483647 h 255"/>
                  <a:gd name="T62" fmla="*/ 2147483647 w 1251"/>
                  <a:gd name="T63" fmla="*/ 2147483647 h 255"/>
                  <a:gd name="T64" fmla="*/ 2147483647 w 1251"/>
                  <a:gd name="T65" fmla="*/ 2147483647 h 255"/>
                  <a:gd name="T66" fmla="*/ 2147483647 w 1251"/>
                  <a:gd name="T67" fmla="*/ 2147483647 h 255"/>
                  <a:gd name="T68" fmla="*/ 2147483647 w 1251"/>
                  <a:gd name="T69" fmla="*/ 2147483647 h 255"/>
                  <a:gd name="T70" fmla="*/ 2147483647 w 1251"/>
                  <a:gd name="T71" fmla="*/ 2147483647 h 255"/>
                  <a:gd name="T72" fmla="*/ 2147483647 w 1251"/>
                  <a:gd name="T73" fmla="*/ 2147483647 h 255"/>
                  <a:gd name="T74" fmla="*/ 2147483647 w 1251"/>
                  <a:gd name="T75" fmla="*/ 2147483647 h 255"/>
                  <a:gd name="T76" fmla="*/ 2147483647 w 1251"/>
                  <a:gd name="T77" fmla="*/ 2147483647 h 255"/>
                  <a:gd name="T78" fmla="*/ 2147483647 w 1251"/>
                  <a:gd name="T79" fmla="*/ 2147483647 h 255"/>
                  <a:gd name="T80" fmla="*/ 2147483647 w 1251"/>
                  <a:gd name="T81" fmla="*/ 2147483647 h 255"/>
                  <a:gd name="T82" fmla="*/ 2147483647 w 1251"/>
                  <a:gd name="T83" fmla="*/ 2147483647 h 255"/>
                  <a:gd name="T84" fmla="*/ 2147483647 w 1251"/>
                  <a:gd name="T85" fmla="*/ 2147483647 h 255"/>
                  <a:gd name="T86" fmla="*/ 2147483647 w 1251"/>
                  <a:gd name="T87" fmla="*/ 2147483647 h 255"/>
                  <a:gd name="T88" fmla="*/ 2147483647 w 1251"/>
                  <a:gd name="T89" fmla="*/ 2147483647 h 255"/>
                  <a:gd name="T90" fmla="*/ 2147483647 w 1251"/>
                  <a:gd name="T91" fmla="*/ 2147483647 h 255"/>
                  <a:gd name="T92" fmla="*/ 2147483647 w 1251"/>
                  <a:gd name="T93" fmla="*/ 2147483647 h 255"/>
                  <a:gd name="T94" fmla="*/ 2147483647 w 1251"/>
                  <a:gd name="T95" fmla="*/ 2147483647 h 255"/>
                  <a:gd name="T96" fmla="*/ 2147483647 w 1251"/>
                  <a:gd name="T97" fmla="*/ 2147483647 h 255"/>
                  <a:gd name="T98" fmla="*/ 2147483647 w 1251"/>
                  <a:gd name="T99" fmla="*/ 2147483647 h 255"/>
                  <a:gd name="T100" fmla="*/ 2147483647 w 1251"/>
                  <a:gd name="T101" fmla="*/ 2147483647 h 255"/>
                  <a:gd name="T102" fmla="*/ 2147483647 w 1251"/>
                  <a:gd name="T103" fmla="*/ 2147483647 h 255"/>
                  <a:gd name="T104" fmla="*/ 2147483647 w 1251"/>
                  <a:gd name="T105" fmla="*/ 2147483647 h 255"/>
                  <a:gd name="T106" fmla="*/ 2147483647 w 1251"/>
                  <a:gd name="T107" fmla="*/ 2147483647 h 255"/>
                  <a:gd name="T108" fmla="*/ 2147483647 w 1251"/>
                  <a:gd name="T109" fmla="*/ 2147483647 h 255"/>
                  <a:gd name="T110" fmla="*/ 2147483647 w 1251"/>
                  <a:gd name="T111" fmla="*/ 2147483647 h 255"/>
                  <a:gd name="T112" fmla="*/ 2147483647 w 1251"/>
                  <a:gd name="T113" fmla="*/ 2147483647 h 255"/>
                  <a:gd name="T114" fmla="*/ 2147483647 w 1251"/>
                  <a:gd name="T115" fmla="*/ 2147483647 h 255"/>
                  <a:gd name="T116" fmla="*/ 0 w 1251"/>
                  <a:gd name="T117" fmla="*/ 2147483647 h 25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51"/>
                  <a:gd name="T178" fmla="*/ 0 h 255"/>
                  <a:gd name="T179" fmla="*/ 1251 w 1251"/>
                  <a:gd name="T180" fmla="*/ 255 h 25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51" h="255">
                    <a:moveTo>
                      <a:pt x="0" y="135"/>
                    </a:moveTo>
                    <a:lnTo>
                      <a:pt x="157" y="0"/>
                    </a:lnTo>
                    <a:lnTo>
                      <a:pt x="159" y="0"/>
                    </a:lnTo>
                    <a:lnTo>
                      <a:pt x="167" y="2"/>
                    </a:lnTo>
                    <a:lnTo>
                      <a:pt x="173" y="2"/>
                    </a:lnTo>
                    <a:lnTo>
                      <a:pt x="178" y="4"/>
                    </a:lnTo>
                    <a:lnTo>
                      <a:pt x="184" y="6"/>
                    </a:lnTo>
                    <a:lnTo>
                      <a:pt x="194" y="8"/>
                    </a:lnTo>
                    <a:lnTo>
                      <a:pt x="199" y="8"/>
                    </a:lnTo>
                    <a:lnTo>
                      <a:pt x="203" y="10"/>
                    </a:lnTo>
                    <a:lnTo>
                      <a:pt x="209" y="10"/>
                    </a:lnTo>
                    <a:lnTo>
                      <a:pt x="213" y="12"/>
                    </a:lnTo>
                    <a:lnTo>
                      <a:pt x="218" y="12"/>
                    </a:lnTo>
                    <a:lnTo>
                      <a:pt x="224" y="13"/>
                    </a:lnTo>
                    <a:lnTo>
                      <a:pt x="230" y="15"/>
                    </a:lnTo>
                    <a:lnTo>
                      <a:pt x="237" y="17"/>
                    </a:lnTo>
                    <a:lnTo>
                      <a:pt x="243" y="17"/>
                    </a:lnTo>
                    <a:lnTo>
                      <a:pt x="249" y="19"/>
                    </a:lnTo>
                    <a:lnTo>
                      <a:pt x="256" y="21"/>
                    </a:lnTo>
                    <a:lnTo>
                      <a:pt x="264" y="23"/>
                    </a:lnTo>
                    <a:lnTo>
                      <a:pt x="272" y="23"/>
                    </a:lnTo>
                    <a:lnTo>
                      <a:pt x="277" y="25"/>
                    </a:lnTo>
                    <a:lnTo>
                      <a:pt x="287" y="27"/>
                    </a:lnTo>
                    <a:lnTo>
                      <a:pt x="294" y="29"/>
                    </a:lnTo>
                    <a:lnTo>
                      <a:pt x="302" y="31"/>
                    </a:lnTo>
                    <a:lnTo>
                      <a:pt x="310" y="33"/>
                    </a:lnTo>
                    <a:lnTo>
                      <a:pt x="319" y="33"/>
                    </a:lnTo>
                    <a:lnTo>
                      <a:pt x="327" y="34"/>
                    </a:lnTo>
                    <a:lnTo>
                      <a:pt x="336" y="36"/>
                    </a:lnTo>
                    <a:lnTo>
                      <a:pt x="344" y="38"/>
                    </a:lnTo>
                    <a:lnTo>
                      <a:pt x="353" y="38"/>
                    </a:lnTo>
                    <a:lnTo>
                      <a:pt x="363" y="40"/>
                    </a:lnTo>
                    <a:lnTo>
                      <a:pt x="372" y="42"/>
                    </a:lnTo>
                    <a:lnTo>
                      <a:pt x="382" y="44"/>
                    </a:lnTo>
                    <a:lnTo>
                      <a:pt x="391" y="44"/>
                    </a:lnTo>
                    <a:lnTo>
                      <a:pt x="401" y="48"/>
                    </a:lnTo>
                    <a:lnTo>
                      <a:pt x="410" y="48"/>
                    </a:lnTo>
                    <a:lnTo>
                      <a:pt x="422" y="50"/>
                    </a:lnTo>
                    <a:lnTo>
                      <a:pt x="431" y="52"/>
                    </a:lnTo>
                    <a:lnTo>
                      <a:pt x="443" y="53"/>
                    </a:lnTo>
                    <a:lnTo>
                      <a:pt x="452" y="55"/>
                    </a:lnTo>
                    <a:lnTo>
                      <a:pt x="462" y="55"/>
                    </a:lnTo>
                    <a:lnTo>
                      <a:pt x="473" y="57"/>
                    </a:lnTo>
                    <a:lnTo>
                      <a:pt x="485" y="59"/>
                    </a:lnTo>
                    <a:lnTo>
                      <a:pt x="494" y="59"/>
                    </a:lnTo>
                    <a:lnTo>
                      <a:pt x="506" y="61"/>
                    </a:lnTo>
                    <a:lnTo>
                      <a:pt x="517" y="63"/>
                    </a:lnTo>
                    <a:lnTo>
                      <a:pt x="528" y="65"/>
                    </a:lnTo>
                    <a:lnTo>
                      <a:pt x="540" y="65"/>
                    </a:lnTo>
                    <a:lnTo>
                      <a:pt x="551" y="67"/>
                    </a:lnTo>
                    <a:lnTo>
                      <a:pt x="563" y="67"/>
                    </a:lnTo>
                    <a:lnTo>
                      <a:pt x="574" y="69"/>
                    </a:lnTo>
                    <a:lnTo>
                      <a:pt x="585" y="71"/>
                    </a:lnTo>
                    <a:lnTo>
                      <a:pt x="597" y="71"/>
                    </a:lnTo>
                    <a:lnTo>
                      <a:pt x="608" y="72"/>
                    </a:lnTo>
                    <a:lnTo>
                      <a:pt x="622" y="74"/>
                    </a:lnTo>
                    <a:lnTo>
                      <a:pt x="633" y="74"/>
                    </a:lnTo>
                    <a:lnTo>
                      <a:pt x="644" y="74"/>
                    </a:lnTo>
                    <a:lnTo>
                      <a:pt x="656" y="74"/>
                    </a:lnTo>
                    <a:lnTo>
                      <a:pt x="667" y="76"/>
                    </a:lnTo>
                    <a:lnTo>
                      <a:pt x="679" y="76"/>
                    </a:lnTo>
                    <a:lnTo>
                      <a:pt x="692" y="76"/>
                    </a:lnTo>
                    <a:lnTo>
                      <a:pt x="703" y="76"/>
                    </a:lnTo>
                    <a:lnTo>
                      <a:pt x="717" y="78"/>
                    </a:lnTo>
                    <a:lnTo>
                      <a:pt x="728" y="78"/>
                    </a:lnTo>
                    <a:lnTo>
                      <a:pt x="740" y="78"/>
                    </a:lnTo>
                    <a:lnTo>
                      <a:pt x="753" y="78"/>
                    </a:lnTo>
                    <a:lnTo>
                      <a:pt x="764" y="78"/>
                    </a:lnTo>
                    <a:lnTo>
                      <a:pt x="776" y="78"/>
                    </a:lnTo>
                    <a:lnTo>
                      <a:pt x="789" y="80"/>
                    </a:lnTo>
                    <a:lnTo>
                      <a:pt x="800" y="80"/>
                    </a:lnTo>
                    <a:lnTo>
                      <a:pt x="814" y="80"/>
                    </a:lnTo>
                    <a:lnTo>
                      <a:pt x="825" y="80"/>
                    </a:lnTo>
                    <a:lnTo>
                      <a:pt x="837" y="80"/>
                    </a:lnTo>
                    <a:lnTo>
                      <a:pt x="848" y="80"/>
                    </a:lnTo>
                    <a:lnTo>
                      <a:pt x="859" y="80"/>
                    </a:lnTo>
                    <a:lnTo>
                      <a:pt x="871" y="80"/>
                    </a:lnTo>
                    <a:lnTo>
                      <a:pt x="882" y="80"/>
                    </a:lnTo>
                    <a:lnTo>
                      <a:pt x="894" y="80"/>
                    </a:lnTo>
                    <a:lnTo>
                      <a:pt x="905" y="80"/>
                    </a:lnTo>
                    <a:lnTo>
                      <a:pt x="914" y="80"/>
                    </a:lnTo>
                    <a:lnTo>
                      <a:pt x="926" y="80"/>
                    </a:lnTo>
                    <a:lnTo>
                      <a:pt x="937" y="80"/>
                    </a:lnTo>
                    <a:lnTo>
                      <a:pt x="949" y="80"/>
                    </a:lnTo>
                    <a:lnTo>
                      <a:pt x="958" y="80"/>
                    </a:lnTo>
                    <a:lnTo>
                      <a:pt x="970" y="80"/>
                    </a:lnTo>
                    <a:lnTo>
                      <a:pt x="979" y="80"/>
                    </a:lnTo>
                    <a:lnTo>
                      <a:pt x="991" y="80"/>
                    </a:lnTo>
                    <a:lnTo>
                      <a:pt x="998" y="78"/>
                    </a:lnTo>
                    <a:lnTo>
                      <a:pt x="1008" y="78"/>
                    </a:lnTo>
                    <a:lnTo>
                      <a:pt x="1017" y="78"/>
                    </a:lnTo>
                    <a:lnTo>
                      <a:pt x="1027" y="78"/>
                    </a:lnTo>
                    <a:lnTo>
                      <a:pt x="1036" y="78"/>
                    </a:lnTo>
                    <a:lnTo>
                      <a:pt x="1044" y="78"/>
                    </a:lnTo>
                    <a:lnTo>
                      <a:pt x="1053" y="78"/>
                    </a:lnTo>
                    <a:lnTo>
                      <a:pt x="1061" y="78"/>
                    </a:lnTo>
                    <a:lnTo>
                      <a:pt x="1069" y="76"/>
                    </a:lnTo>
                    <a:lnTo>
                      <a:pt x="1076" y="76"/>
                    </a:lnTo>
                    <a:lnTo>
                      <a:pt x="1084" y="76"/>
                    </a:lnTo>
                    <a:lnTo>
                      <a:pt x="1091" y="76"/>
                    </a:lnTo>
                    <a:lnTo>
                      <a:pt x="1099" y="76"/>
                    </a:lnTo>
                    <a:lnTo>
                      <a:pt x="1107" y="76"/>
                    </a:lnTo>
                    <a:lnTo>
                      <a:pt x="1112" y="76"/>
                    </a:lnTo>
                    <a:lnTo>
                      <a:pt x="1120" y="76"/>
                    </a:lnTo>
                    <a:lnTo>
                      <a:pt x="1124" y="74"/>
                    </a:lnTo>
                    <a:lnTo>
                      <a:pt x="1129" y="74"/>
                    </a:lnTo>
                    <a:lnTo>
                      <a:pt x="1135" y="74"/>
                    </a:lnTo>
                    <a:lnTo>
                      <a:pt x="1139" y="74"/>
                    </a:lnTo>
                    <a:lnTo>
                      <a:pt x="1148" y="74"/>
                    </a:lnTo>
                    <a:lnTo>
                      <a:pt x="1156" y="74"/>
                    </a:lnTo>
                    <a:lnTo>
                      <a:pt x="1162" y="74"/>
                    </a:lnTo>
                    <a:lnTo>
                      <a:pt x="1166" y="74"/>
                    </a:lnTo>
                    <a:lnTo>
                      <a:pt x="1167" y="74"/>
                    </a:lnTo>
                    <a:lnTo>
                      <a:pt x="1169" y="74"/>
                    </a:lnTo>
                    <a:lnTo>
                      <a:pt x="1251" y="175"/>
                    </a:lnTo>
                    <a:lnTo>
                      <a:pt x="1249" y="175"/>
                    </a:lnTo>
                    <a:lnTo>
                      <a:pt x="1247" y="179"/>
                    </a:lnTo>
                    <a:lnTo>
                      <a:pt x="1242" y="183"/>
                    </a:lnTo>
                    <a:lnTo>
                      <a:pt x="1238" y="188"/>
                    </a:lnTo>
                    <a:lnTo>
                      <a:pt x="1230" y="194"/>
                    </a:lnTo>
                    <a:lnTo>
                      <a:pt x="1223" y="202"/>
                    </a:lnTo>
                    <a:lnTo>
                      <a:pt x="1213" y="207"/>
                    </a:lnTo>
                    <a:lnTo>
                      <a:pt x="1205" y="215"/>
                    </a:lnTo>
                    <a:lnTo>
                      <a:pt x="1200" y="219"/>
                    </a:lnTo>
                    <a:lnTo>
                      <a:pt x="1194" y="223"/>
                    </a:lnTo>
                    <a:lnTo>
                      <a:pt x="1188" y="226"/>
                    </a:lnTo>
                    <a:lnTo>
                      <a:pt x="1183" y="230"/>
                    </a:lnTo>
                    <a:lnTo>
                      <a:pt x="1177" y="232"/>
                    </a:lnTo>
                    <a:lnTo>
                      <a:pt x="1171" y="238"/>
                    </a:lnTo>
                    <a:lnTo>
                      <a:pt x="1166" y="240"/>
                    </a:lnTo>
                    <a:lnTo>
                      <a:pt x="1160" y="244"/>
                    </a:lnTo>
                    <a:lnTo>
                      <a:pt x="1152" y="246"/>
                    </a:lnTo>
                    <a:lnTo>
                      <a:pt x="1147" y="247"/>
                    </a:lnTo>
                    <a:lnTo>
                      <a:pt x="1139" y="249"/>
                    </a:lnTo>
                    <a:lnTo>
                      <a:pt x="1133" y="251"/>
                    </a:lnTo>
                    <a:lnTo>
                      <a:pt x="1128" y="251"/>
                    </a:lnTo>
                    <a:lnTo>
                      <a:pt x="1122" y="253"/>
                    </a:lnTo>
                    <a:lnTo>
                      <a:pt x="1114" y="253"/>
                    </a:lnTo>
                    <a:lnTo>
                      <a:pt x="1108" y="255"/>
                    </a:lnTo>
                    <a:lnTo>
                      <a:pt x="1101" y="253"/>
                    </a:lnTo>
                    <a:lnTo>
                      <a:pt x="1095" y="251"/>
                    </a:lnTo>
                    <a:lnTo>
                      <a:pt x="1088" y="251"/>
                    </a:lnTo>
                    <a:lnTo>
                      <a:pt x="1080" y="249"/>
                    </a:lnTo>
                    <a:lnTo>
                      <a:pt x="1072" y="249"/>
                    </a:lnTo>
                    <a:lnTo>
                      <a:pt x="1065" y="247"/>
                    </a:lnTo>
                    <a:lnTo>
                      <a:pt x="1057" y="246"/>
                    </a:lnTo>
                    <a:lnTo>
                      <a:pt x="1050" y="244"/>
                    </a:lnTo>
                    <a:lnTo>
                      <a:pt x="1042" y="240"/>
                    </a:lnTo>
                    <a:lnTo>
                      <a:pt x="1034" y="240"/>
                    </a:lnTo>
                    <a:lnTo>
                      <a:pt x="1025" y="238"/>
                    </a:lnTo>
                    <a:lnTo>
                      <a:pt x="1017" y="236"/>
                    </a:lnTo>
                    <a:lnTo>
                      <a:pt x="1010" y="232"/>
                    </a:lnTo>
                    <a:lnTo>
                      <a:pt x="1000" y="230"/>
                    </a:lnTo>
                    <a:lnTo>
                      <a:pt x="992" y="228"/>
                    </a:lnTo>
                    <a:lnTo>
                      <a:pt x="983" y="226"/>
                    </a:lnTo>
                    <a:lnTo>
                      <a:pt x="973" y="223"/>
                    </a:lnTo>
                    <a:lnTo>
                      <a:pt x="964" y="221"/>
                    </a:lnTo>
                    <a:lnTo>
                      <a:pt x="954" y="221"/>
                    </a:lnTo>
                    <a:lnTo>
                      <a:pt x="947" y="219"/>
                    </a:lnTo>
                    <a:lnTo>
                      <a:pt x="937" y="215"/>
                    </a:lnTo>
                    <a:lnTo>
                      <a:pt x="928" y="213"/>
                    </a:lnTo>
                    <a:lnTo>
                      <a:pt x="918" y="211"/>
                    </a:lnTo>
                    <a:lnTo>
                      <a:pt x="911" y="211"/>
                    </a:lnTo>
                    <a:lnTo>
                      <a:pt x="899" y="207"/>
                    </a:lnTo>
                    <a:lnTo>
                      <a:pt x="890" y="207"/>
                    </a:lnTo>
                    <a:lnTo>
                      <a:pt x="880" y="206"/>
                    </a:lnTo>
                    <a:lnTo>
                      <a:pt x="871" y="206"/>
                    </a:lnTo>
                    <a:lnTo>
                      <a:pt x="859" y="204"/>
                    </a:lnTo>
                    <a:lnTo>
                      <a:pt x="850" y="204"/>
                    </a:lnTo>
                    <a:lnTo>
                      <a:pt x="840" y="204"/>
                    </a:lnTo>
                    <a:lnTo>
                      <a:pt x="831" y="204"/>
                    </a:lnTo>
                    <a:lnTo>
                      <a:pt x="825" y="204"/>
                    </a:lnTo>
                    <a:lnTo>
                      <a:pt x="819" y="204"/>
                    </a:lnTo>
                    <a:lnTo>
                      <a:pt x="814" y="204"/>
                    </a:lnTo>
                    <a:lnTo>
                      <a:pt x="810" y="204"/>
                    </a:lnTo>
                    <a:lnTo>
                      <a:pt x="804" y="204"/>
                    </a:lnTo>
                    <a:lnTo>
                      <a:pt x="798" y="204"/>
                    </a:lnTo>
                    <a:lnTo>
                      <a:pt x="793" y="206"/>
                    </a:lnTo>
                    <a:lnTo>
                      <a:pt x="789" y="206"/>
                    </a:lnTo>
                    <a:lnTo>
                      <a:pt x="783" y="206"/>
                    </a:lnTo>
                    <a:lnTo>
                      <a:pt x="778" y="206"/>
                    </a:lnTo>
                    <a:lnTo>
                      <a:pt x="772" y="207"/>
                    </a:lnTo>
                    <a:lnTo>
                      <a:pt x="768" y="207"/>
                    </a:lnTo>
                    <a:lnTo>
                      <a:pt x="762" y="207"/>
                    </a:lnTo>
                    <a:lnTo>
                      <a:pt x="757" y="209"/>
                    </a:lnTo>
                    <a:lnTo>
                      <a:pt x="751" y="211"/>
                    </a:lnTo>
                    <a:lnTo>
                      <a:pt x="747" y="211"/>
                    </a:lnTo>
                    <a:lnTo>
                      <a:pt x="741" y="211"/>
                    </a:lnTo>
                    <a:lnTo>
                      <a:pt x="736" y="211"/>
                    </a:lnTo>
                    <a:lnTo>
                      <a:pt x="730" y="213"/>
                    </a:lnTo>
                    <a:lnTo>
                      <a:pt x="724" y="213"/>
                    </a:lnTo>
                    <a:lnTo>
                      <a:pt x="719" y="215"/>
                    </a:lnTo>
                    <a:lnTo>
                      <a:pt x="715" y="215"/>
                    </a:lnTo>
                    <a:lnTo>
                      <a:pt x="709" y="217"/>
                    </a:lnTo>
                    <a:lnTo>
                      <a:pt x="703" y="219"/>
                    </a:lnTo>
                    <a:lnTo>
                      <a:pt x="698" y="219"/>
                    </a:lnTo>
                    <a:lnTo>
                      <a:pt x="692" y="221"/>
                    </a:lnTo>
                    <a:lnTo>
                      <a:pt x="686" y="221"/>
                    </a:lnTo>
                    <a:lnTo>
                      <a:pt x="682" y="223"/>
                    </a:lnTo>
                    <a:lnTo>
                      <a:pt x="671" y="225"/>
                    </a:lnTo>
                    <a:lnTo>
                      <a:pt x="662" y="228"/>
                    </a:lnTo>
                    <a:lnTo>
                      <a:pt x="656" y="228"/>
                    </a:lnTo>
                    <a:lnTo>
                      <a:pt x="650" y="228"/>
                    </a:lnTo>
                    <a:lnTo>
                      <a:pt x="646" y="230"/>
                    </a:lnTo>
                    <a:lnTo>
                      <a:pt x="641" y="230"/>
                    </a:lnTo>
                    <a:lnTo>
                      <a:pt x="635" y="230"/>
                    </a:lnTo>
                    <a:lnTo>
                      <a:pt x="629" y="232"/>
                    </a:lnTo>
                    <a:lnTo>
                      <a:pt x="625" y="232"/>
                    </a:lnTo>
                    <a:lnTo>
                      <a:pt x="620" y="236"/>
                    </a:lnTo>
                    <a:lnTo>
                      <a:pt x="610" y="236"/>
                    </a:lnTo>
                    <a:lnTo>
                      <a:pt x="601" y="238"/>
                    </a:lnTo>
                    <a:lnTo>
                      <a:pt x="589" y="238"/>
                    </a:lnTo>
                    <a:lnTo>
                      <a:pt x="582" y="240"/>
                    </a:lnTo>
                    <a:lnTo>
                      <a:pt x="570" y="240"/>
                    </a:lnTo>
                    <a:lnTo>
                      <a:pt x="561" y="240"/>
                    </a:lnTo>
                    <a:lnTo>
                      <a:pt x="551" y="240"/>
                    </a:lnTo>
                    <a:lnTo>
                      <a:pt x="544" y="240"/>
                    </a:lnTo>
                    <a:lnTo>
                      <a:pt x="534" y="240"/>
                    </a:lnTo>
                    <a:lnTo>
                      <a:pt x="525" y="240"/>
                    </a:lnTo>
                    <a:lnTo>
                      <a:pt x="517" y="238"/>
                    </a:lnTo>
                    <a:lnTo>
                      <a:pt x="509" y="238"/>
                    </a:lnTo>
                    <a:lnTo>
                      <a:pt x="500" y="234"/>
                    </a:lnTo>
                    <a:lnTo>
                      <a:pt x="492" y="232"/>
                    </a:lnTo>
                    <a:lnTo>
                      <a:pt x="483" y="230"/>
                    </a:lnTo>
                    <a:lnTo>
                      <a:pt x="475" y="226"/>
                    </a:lnTo>
                    <a:lnTo>
                      <a:pt x="468" y="223"/>
                    </a:lnTo>
                    <a:lnTo>
                      <a:pt x="460" y="221"/>
                    </a:lnTo>
                    <a:lnTo>
                      <a:pt x="452" y="215"/>
                    </a:lnTo>
                    <a:lnTo>
                      <a:pt x="445" y="213"/>
                    </a:lnTo>
                    <a:lnTo>
                      <a:pt x="435" y="207"/>
                    </a:lnTo>
                    <a:lnTo>
                      <a:pt x="429" y="204"/>
                    </a:lnTo>
                    <a:lnTo>
                      <a:pt x="422" y="198"/>
                    </a:lnTo>
                    <a:lnTo>
                      <a:pt x="414" y="194"/>
                    </a:lnTo>
                    <a:lnTo>
                      <a:pt x="407" y="188"/>
                    </a:lnTo>
                    <a:lnTo>
                      <a:pt x="401" y="185"/>
                    </a:lnTo>
                    <a:lnTo>
                      <a:pt x="393" y="179"/>
                    </a:lnTo>
                    <a:lnTo>
                      <a:pt x="386" y="175"/>
                    </a:lnTo>
                    <a:lnTo>
                      <a:pt x="378" y="169"/>
                    </a:lnTo>
                    <a:lnTo>
                      <a:pt x="371" y="166"/>
                    </a:lnTo>
                    <a:lnTo>
                      <a:pt x="363" y="160"/>
                    </a:lnTo>
                    <a:lnTo>
                      <a:pt x="355" y="156"/>
                    </a:lnTo>
                    <a:lnTo>
                      <a:pt x="348" y="150"/>
                    </a:lnTo>
                    <a:lnTo>
                      <a:pt x="340" y="147"/>
                    </a:lnTo>
                    <a:lnTo>
                      <a:pt x="332" y="141"/>
                    </a:lnTo>
                    <a:lnTo>
                      <a:pt x="325" y="139"/>
                    </a:lnTo>
                    <a:lnTo>
                      <a:pt x="315" y="133"/>
                    </a:lnTo>
                    <a:lnTo>
                      <a:pt x="308" y="129"/>
                    </a:lnTo>
                    <a:lnTo>
                      <a:pt x="298" y="126"/>
                    </a:lnTo>
                    <a:lnTo>
                      <a:pt x="291" y="122"/>
                    </a:lnTo>
                    <a:lnTo>
                      <a:pt x="281" y="120"/>
                    </a:lnTo>
                    <a:lnTo>
                      <a:pt x="274" y="116"/>
                    </a:lnTo>
                    <a:lnTo>
                      <a:pt x="264" y="114"/>
                    </a:lnTo>
                    <a:lnTo>
                      <a:pt x="254" y="112"/>
                    </a:lnTo>
                    <a:lnTo>
                      <a:pt x="249" y="110"/>
                    </a:lnTo>
                    <a:lnTo>
                      <a:pt x="245" y="110"/>
                    </a:lnTo>
                    <a:lnTo>
                      <a:pt x="239" y="109"/>
                    </a:lnTo>
                    <a:lnTo>
                      <a:pt x="235" y="109"/>
                    </a:lnTo>
                    <a:lnTo>
                      <a:pt x="228" y="109"/>
                    </a:lnTo>
                    <a:lnTo>
                      <a:pt x="224" y="107"/>
                    </a:lnTo>
                    <a:lnTo>
                      <a:pt x="218" y="107"/>
                    </a:lnTo>
                    <a:lnTo>
                      <a:pt x="213" y="107"/>
                    </a:lnTo>
                    <a:lnTo>
                      <a:pt x="209" y="105"/>
                    </a:lnTo>
                    <a:lnTo>
                      <a:pt x="201" y="105"/>
                    </a:lnTo>
                    <a:lnTo>
                      <a:pt x="197" y="105"/>
                    </a:lnTo>
                    <a:lnTo>
                      <a:pt x="192" y="105"/>
                    </a:lnTo>
                    <a:lnTo>
                      <a:pt x="186" y="105"/>
                    </a:lnTo>
                    <a:lnTo>
                      <a:pt x="182" y="105"/>
                    </a:lnTo>
                    <a:lnTo>
                      <a:pt x="175" y="105"/>
                    </a:lnTo>
                    <a:lnTo>
                      <a:pt x="171" y="107"/>
                    </a:lnTo>
                    <a:lnTo>
                      <a:pt x="165" y="107"/>
                    </a:lnTo>
                    <a:lnTo>
                      <a:pt x="159" y="107"/>
                    </a:lnTo>
                    <a:lnTo>
                      <a:pt x="154" y="107"/>
                    </a:lnTo>
                    <a:lnTo>
                      <a:pt x="148" y="107"/>
                    </a:lnTo>
                    <a:lnTo>
                      <a:pt x="142" y="107"/>
                    </a:lnTo>
                    <a:lnTo>
                      <a:pt x="137" y="107"/>
                    </a:lnTo>
                    <a:lnTo>
                      <a:pt x="133" y="109"/>
                    </a:lnTo>
                    <a:lnTo>
                      <a:pt x="127" y="109"/>
                    </a:lnTo>
                    <a:lnTo>
                      <a:pt x="121" y="109"/>
                    </a:lnTo>
                    <a:lnTo>
                      <a:pt x="116" y="110"/>
                    </a:lnTo>
                    <a:lnTo>
                      <a:pt x="110" y="110"/>
                    </a:lnTo>
                    <a:lnTo>
                      <a:pt x="106" y="112"/>
                    </a:lnTo>
                    <a:lnTo>
                      <a:pt x="97" y="112"/>
                    </a:lnTo>
                    <a:lnTo>
                      <a:pt x="87" y="114"/>
                    </a:lnTo>
                    <a:lnTo>
                      <a:pt x="78" y="116"/>
                    </a:lnTo>
                    <a:lnTo>
                      <a:pt x="68" y="118"/>
                    </a:lnTo>
                    <a:lnTo>
                      <a:pt x="60" y="118"/>
                    </a:lnTo>
                    <a:lnTo>
                      <a:pt x="51" y="120"/>
                    </a:lnTo>
                    <a:lnTo>
                      <a:pt x="43" y="122"/>
                    </a:lnTo>
                    <a:lnTo>
                      <a:pt x="36" y="124"/>
                    </a:lnTo>
                    <a:lnTo>
                      <a:pt x="30" y="126"/>
                    </a:lnTo>
                    <a:lnTo>
                      <a:pt x="24" y="128"/>
                    </a:lnTo>
                    <a:lnTo>
                      <a:pt x="19" y="128"/>
                    </a:lnTo>
                    <a:lnTo>
                      <a:pt x="13" y="129"/>
                    </a:lnTo>
                    <a:lnTo>
                      <a:pt x="9" y="129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53" name="Freeform 23"/>
              <p:cNvSpPr>
                <a:spLocks/>
              </p:cNvSpPr>
              <p:nvPr/>
            </p:nvSpPr>
            <p:spPr bwMode="auto">
              <a:xfrm>
                <a:off x="1824038" y="3735388"/>
                <a:ext cx="803275" cy="323850"/>
              </a:xfrm>
              <a:custGeom>
                <a:avLst/>
                <a:gdLst>
                  <a:gd name="T0" fmla="*/ 2147483647 w 1012"/>
                  <a:gd name="T1" fmla="*/ 2147483647 h 407"/>
                  <a:gd name="T2" fmla="*/ 2147483647 w 1012"/>
                  <a:gd name="T3" fmla="*/ 2147483647 h 407"/>
                  <a:gd name="T4" fmla="*/ 2147483647 w 1012"/>
                  <a:gd name="T5" fmla="*/ 2147483647 h 407"/>
                  <a:gd name="T6" fmla="*/ 2147483647 w 1012"/>
                  <a:gd name="T7" fmla="*/ 2147483647 h 407"/>
                  <a:gd name="T8" fmla="*/ 2147483647 w 1012"/>
                  <a:gd name="T9" fmla="*/ 2147483647 h 407"/>
                  <a:gd name="T10" fmla="*/ 2147483647 w 1012"/>
                  <a:gd name="T11" fmla="*/ 2147483647 h 407"/>
                  <a:gd name="T12" fmla="*/ 2147483647 w 1012"/>
                  <a:gd name="T13" fmla="*/ 2147483647 h 407"/>
                  <a:gd name="T14" fmla="*/ 2147483647 w 1012"/>
                  <a:gd name="T15" fmla="*/ 2147483647 h 407"/>
                  <a:gd name="T16" fmla="*/ 2147483647 w 1012"/>
                  <a:gd name="T17" fmla="*/ 2147483647 h 407"/>
                  <a:gd name="T18" fmla="*/ 2147483647 w 1012"/>
                  <a:gd name="T19" fmla="*/ 2147483647 h 407"/>
                  <a:gd name="T20" fmla="*/ 2147483647 w 1012"/>
                  <a:gd name="T21" fmla="*/ 2015281343 h 407"/>
                  <a:gd name="T22" fmla="*/ 2147483647 w 1012"/>
                  <a:gd name="T23" fmla="*/ 0 h 407"/>
                  <a:gd name="T24" fmla="*/ 2147483647 w 1012"/>
                  <a:gd name="T25" fmla="*/ 0 h 407"/>
                  <a:gd name="T26" fmla="*/ 2147483647 w 1012"/>
                  <a:gd name="T27" fmla="*/ 0 h 407"/>
                  <a:gd name="T28" fmla="*/ 2147483647 w 1012"/>
                  <a:gd name="T29" fmla="*/ 2015281343 h 407"/>
                  <a:gd name="T30" fmla="*/ 2147483647 w 1012"/>
                  <a:gd name="T31" fmla="*/ 2147483647 h 407"/>
                  <a:gd name="T32" fmla="*/ 2147483647 w 1012"/>
                  <a:gd name="T33" fmla="*/ 2147483647 h 407"/>
                  <a:gd name="T34" fmla="*/ 2147483647 w 1012"/>
                  <a:gd name="T35" fmla="*/ 2147483647 h 407"/>
                  <a:gd name="T36" fmla="*/ 2147483647 w 1012"/>
                  <a:gd name="T37" fmla="*/ 2147483647 h 407"/>
                  <a:gd name="T38" fmla="*/ 2147483647 w 1012"/>
                  <a:gd name="T39" fmla="*/ 2147483647 h 407"/>
                  <a:gd name="T40" fmla="*/ 2147483647 w 1012"/>
                  <a:gd name="T41" fmla="*/ 2147483647 h 407"/>
                  <a:gd name="T42" fmla="*/ 2147483647 w 1012"/>
                  <a:gd name="T43" fmla="*/ 2147483647 h 407"/>
                  <a:gd name="T44" fmla="*/ 2147483647 w 1012"/>
                  <a:gd name="T45" fmla="*/ 2147483647 h 407"/>
                  <a:gd name="T46" fmla="*/ 2147483647 w 1012"/>
                  <a:gd name="T47" fmla="*/ 2147483647 h 407"/>
                  <a:gd name="T48" fmla="*/ 2147483647 w 1012"/>
                  <a:gd name="T49" fmla="*/ 2147483647 h 407"/>
                  <a:gd name="T50" fmla="*/ 2147483647 w 1012"/>
                  <a:gd name="T51" fmla="*/ 2147483647 h 407"/>
                  <a:gd name="T52" fmla="*/ 2147483647 w 1012"/>
                  <a:gd name="T53" fmla="*/ 2147483647 h 407"/>
                  <a:gd name="T54" fmla="*/ 2147483647 w 1012"/>
                  <a:gd name="T55" fmla="*/ 2147483647 h 407"/>
                  <a:gd name="T56" fmla="*/ 2147483647 w 1012"/>
                  <a:gd name="T57" fmla="*/ 2147483647 h 407"/>
                  <a:gd name="T58" fmla="*/ 2147483647 w 1012"/>
                  <a:gd name="T59" fmla="*/ 2147483647 h 407"/>
                  <a:gd name="T60" fmla="*/ 2147483647 w 1012"/>
                  <a:gd name="T61" fmla="*/ 2147483647 h 407"/>
                  <a:gd name="T62" fmla="*/ 2147483647 w 1012"/>
                  <a:gd name="T63" fmla="*/ 2147483647 h 407"/>
                  <a:gd name="T64" fmla="*/ 2147483647 w 1012"/>
                  <a:gd name="T65" fmla="*/ 2147483647 h 407"/>
                  <a:gd name="T66" fmla="*/ 2147483647 w 1012"/>
                  <a:gd name="T67" fmla="*/ 2147483647 h 407"/>
                  <a:gd name="T68" fmla="*/ 2147483647 w 1012"/>
                  <a:gd name="T69" fmla="*/ 2147483647 h 407"/>
                  <a:gd name="T70" fmla="*/ 2147483647 w 1012"/>
                  <a:gd name="T71" fmla="*/ 2147483647 h 407"/>
                  <a:gd name="T72" fmla="*/ 2147483647 w 1012"/>
                  <a:gd name="T73" fmla="*/ 2147483647 h 407"/>
                  <a:gd name="T74" fmla="*/ 2147483647 w 1012"/>
                  <a:gd name="T75" fmla="*/ 2147483647 h 407"/>
                  <a:gd name="T76" fmla="*/ 2147483647 w 1012"/>
                  <a:gd name="T77" fmla="*/ 2147483647 h 407"/>
                  <a:gd name="T78" fmla="*/ 2147483647 w 1012"/>
                  <a:gd name="T79" fmla="*/ 2147483647 h 407"/>
                  <a:gd name="T80" fmla="*/ 2147483647 w 1012"/>
                  <a:gd name="T81" fmla="*/ 2147483647 h 407"/>
                  <a:gd name="T82" fmla="*/ 2147483647 w 1012"/>
                  <a:gd name="T83" fmla="*/ 2147483647 h 407"/>
                  <a:gd name="T84" fmla="*/ 2147483647 w 1012"/>
                  <a:gd name="T85" fmla="*/ 2147483647 h 407"/>
                  <a:gd name="T86" fmla="*/ 2147483647 w 1012"/>
                  <a:gd name="T87" fmla="*/ 2147483647 h 407"/>
                  <a:gd name="T88" fmla="*/ 2147483647 w 1012"/>
                  <a:gd name="T89" fmla="*/ 2147483647 h 407"/>
                  <a:gd name="T90" fmla="*/ 2147483647 w 1012"/>
                  <a:gd name="T91" fmla="*/ 2147483647 h 407"/>
                  <a:gd name="T92" fmla="*/ 2147483647 w 1012"/>
                  <a:gd name="T93" fmla="*/ 2147483647 h 407"/>
                  <a:gd name="T94" fmla="*/ 2147483647 w 1012"/>
                  <a:gd name="T95" fmla="*/ 2147483647 h 407"/>
                  <a:gd name="T96" fmla="*/ 2147483647 w 1012"/>
                  <a:gd name="T97" fmla="*/ 2147483647 h 407"/>
                  <a:gd name="T98" fmla="*/ 2147483647 w 1012"/>
                  <a:gd name="T99" fmla="*/ 2147483647 h 407"/>
                  <a:gd name="T100" fmla="*/ 2147483647 w 1012"/>
                  <a:gd name="T101" fmla="*/ 2147483647 h 407"/>
                  <a:gd name="T102" fmla="*/ 2147483647 w 1012"/>
                  <a:gd name="T103" fmla="*/ 2147483647 h 407"/>
                  <a:gd name="T104" fmla="*/ 2147483647 w 1012"/>
                  <a:gd name="T105" fmla="*/ 2147483647 h 407"/>
                  <a:gd name="T106" fmla="*/ 2147483647 w 1012"/>
                  <a:gd name="T107" fmla="*/ 2147483647 h 407"/>
                  <a:gd name="T108" fmla="*/ 2147483647 w 1012"/>
                  <a:gd name="T109" fmla="*/ 2147483647 h 407"/>
                  <a:gd name="T110" fmla="*/ 2147483647 w 1012"/>
                  <a:gd name="T111" fmla="*/ 2147483647 h 4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12"/>
                  <a:gd name="T169" fmla="*/ 0 h 407"/>
                  <a:gd name="T170" fmla="*/ 1012 w 1012"/>
                  <a:gd name="T171" fmla="*/ 407 h 4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12" h="407">
                    <a:moveTo>
                      <a:pt x="71" y="70"/>
                    </a:moveTo>
                    <a:lnTo>
                      <a:pt x="71" y="70"/>
                    </a:lnTo>
                    <a:lnTo>
                      <a:pt x="73" y="69"/>
                    </a:lnTo>
                    <a:lnTo>
                      <a:pt x="76" y="67"/>
                    </a:lnTo>
                    <a:lnTo>
                      <a:pt x="84" y="67"/>
                    </a:lnTo>
                    <a:lnTo>
                      <a:pt x="92" y="63"/>
                    </a:lnTo>
                    <a:lnTo>
                      <a:pt x="101" y="61"/>
                    </a:lnTo>
                    <a:lnTo>
                      <a:pt x="105" y="59"/>
                    </a:lnTo>
                    <a:lnTo>
                      <a:pt x="111" y="59"/>
                    </a:lnTo>
                    <a:lnTo>
                      <a:pt x="116" y="57"/>
                    </a:lnTo>
                    <a:lnTo>
                      <a:pt x="122" y="57"/>
                    </a:lnTo>
                    <a:lnTo>
                      <a:pt x="128" y="55"/>
                    </a:lnTo>
                    <a:lnTo>
                      <a:pt x="133" y="53"/>
                    </a:lnTo>
                    <a:lnTo>
                      <a:pt x="141" y="51"/>
                    </a:lnTo>
                    <a:lnTo>
                      <a:pt x="149" y="50"/>
                    </a:lnTo>
                    <a:lnTo>
                      <a:pt x="156" y="48"/>
                    </a:lnTo>
                    <a:lnTo>
                      <a:pt x="164" y="46"/>
                    </a:lnTo>
                    <a:lnTo>
                      <a:pt x="172" y="44"/>
                    </a:lnTo>
                    <a:lnTo>
                      <a:pt x="181" y="44"/>
                    </a:lnTo>
                    <a:lnTo>
                      <a:pt x="189" y="40"/>
                    </a:lnTo>
                    <a:lnTo>
                      <a:pt x="198" y="40"/>
                    </a:lnTo>
                    <a:lnTo>
                      <a:pt x="206" y="36"/>
                    </a:lnTo>
                    <a:lnTo>
                      <a:pt x="215" y="36"/>
                    </a:lnTo>
                    <a:lnTo>
                      <a:pt x="225" y="34"/>
                    </a:lnTo>
                    <a:lnTo>
                      <a:pt x="234" y="32"/>
                    </a:lnTo>
                    <a:lnTo>
                      <a:pt x="244" y="31"/>
                    </a:lnTo>
                    <a:lnTo>
                      <a:pt x="255" y="29"/>
                    </a:lnTo>
                    <a:lnTo>
                      <a:pt x="265" y="27"/>
                    </a:lnTo>
                    <a:lnTo>
                      <a:pt x="276" y="25"/>
                    </a:lnTo>
                    <a:lnTo>
                      <a:pt x="286" y="23"/>
                    </a:lnTo>
                    <a:lnTo>
                      <a:pt x="297" y="21"/>
                    </a:lnTo>
                    <a:lnTo>
                      <a:pt x="307" y="19"/>
                    </a:lnTo>
                    <a:lnTo>
                      <a:pt x="318" y="17"/>
                    </a:lnTo>
                    <a:lnTo>
                      <a:pt x="329" y="15"/>
                    </a:lnTo>
                    <a:lnTo>
                      <a:pt x="341" y="15"/>
                    </a:lnTo>
                    <a:lnTo>
                      <a:pt x="350" y="13"/>
                    </a:lnTo>
                    <a:lnTo>
                      <a:pt x="362" y="12"/>
                    </a:lnTo>
                    <a:lnTo>
                      <a:pt x="373" y="10"/>
                    </a:lnTo>
                    <a:lnTo>
                      <a:pt x="385" y="10"/>
                    </a:lnTo>
                    <a:lnTo>
                      <a:pt x="396" y="8"/>
                    </a:lnTo>
                    <a:lnTo>
                      <a:pt x="409" y="6"/>
                    </a:lnTo>
                    <a:lnTo>
                      <a:pt x="421" y="6"/>
                    </a:lnTo>
                    <a:lnTo>
                      <a:pt x="432" y="6"/>
                    </a:lnTo>
                    <a:lnTo>
                      <a:pt x="443" y="4"/>
                    </a:lnTo>
                    <a:lnTo>
                      <a:pt x="455" y="2"/>
                    </a:lnTo>
                    <a:lnTo>
                      <a:pt x="466" y="2"/>
                    </a:lnTo>
                    <a:lnTo>
                      <a:pt x="478" y="2"/>
                    </a:lnTo>
                    <a:lnTo>
                      <a:pt x="489" y="0"/>
                    </a:lnTo>
                    <a:lnTo>
                      <a:pt x="502" y="0"/>
                    </a:lnTo>
                    <a:lnTo>
                      <a:pt x="514" y="0"/>
                    </a:lnTo>
                    <a:lnTo>
                      <a:pt x="525" y="0"/>
                    </a:lnTo>
                    <a:lnTo>
                      <a:pt x="537" y="0"/>
                    </a:lnTo>
                    <a:lnTo>
                      <a:pt x="548" y="0"/>
                    </a:lnTo>
                    <a:lnTo>
                      <a:pt x="560" y="0"/>
                    </a:lnTo>
                    <a:lnTo>
                      <a:pt x="571" y="0"/>
                    </a:lnTo>
                    <a:lnTo>
                      <a:pt x="582" y="0"/>
                    </a:lnTo>
                    <a:lnTo>
                      <a:pt x="594" y="2"/>
                    </a:lnTo>
                    <a:lnTo>
                      <a:pt x="605" y="2"/>
                    </a:lnTo>
                    <a:lnTo>
                      <a:pt x="617" y="4"/>
                    </a:lnTo>
                    <a:lnTo>
                      <a:pt x="628" y="4"/>
                    </a:lnTo>
                    <a:lnTo>
                      <a:pt x="637" y="6"/>
                    </a:lnTo>
                    <a:lnTo>
                      <a:pt x="649" y="6"/>
                    </a:lnTo>
                    <a:lnTo>
                      <a:pt x="658" y="8"/>
                    </a:lnTo>
                    <a:lnTo>
                      <a:pt x="670" y="10"/>
                    </a:lnTo>
                    <a:lnTo>
                      <a:pt x="679" y="12"/>
                    </a:lnTo>
                    <a:lnTo>
                      <a:pt x="691" y="13"/>
                    </a:lnTo>
                    <a:lnTo>
                      <a:pt x="700" y="15"/>
                    </a:lnTo>
                    <a:lnTo>
                      <a:pt x="710" y="17"/>
                    </a:lnTo>
                    <a:lnTo>
                      <a:pt x="719" y="19"/>
                    </a:lnTo>
                    <a:lnTo>
                      <a:pt x="729" y="23"/>
                    </a:lnTo>
                    <a:lnTo>
                      <a:pt x="740" y="25"/>
                    </a:lnTo>
                    <a:lnTo>
                      <a:pt x="748" y="29"/>
                    </a:lnTo>
                    <a:lnTo>
                      <a:pt x="757" y="31"/>
                    </a:lnTo>
                    <a:lnTo>
                      <a:pt x="767" y="34"/>
                    </a:lnTo>
                    <a:lnTo>
                      <a:pt x="776" y="36"/>
                    </a:lnTo>
                    <a:lnTo>
                      <a:pt x="786" y="40"/>
                    </a:lnTo>
                    <a:lnTo>
                      <a:pt x="793" y="42"/>
                    </a:lnTo>
                    <a:lnTo>
                      <a:pt x="803" y="46"/>
                    </a:lnTo>
                    <a:lnTo>
                      <a:pt x="811" y="48"/>
                    </a:lnTo>
                    <a:lnTo>
                      <a:pt x="818" y="51"/>
                    </a:lnTo>
                    <a:lnTo>
                      <a:pt x="828" y="55"/>
                    </a:lnTo>
                    <a:lnTo>
                      <a:pt x="835" y="57"/>
                    </a:lnTo>
                    <a:lnTo>
                      <a:pt x="843" y="61"/>
                    </a:lnTo>
                    <a:lnTo>
                      <a:pt x="851" y="65"/>
                    </a:lnTo>
                    <a:lnTo>
                      <a:pt x="858" y="67"/>
                    </a:lnTo>
                    <a:lnTo>
                      <a:pt x="866" y="70"/>
                    </a:lnTo>
                    <a:lnTo>
                      <a:pt x="873" y="74"/>
                    </a:lnTo>
                    <a:lnTo>
                      <a:pt x="879" y="78"/>
                    </a:lnTo>
                    <a:lnTo>
                      <a:pt x="887" y="82"/>
                    </a:lnTo>
                    <a:lnTo>
                      <a:pt x="894" y="86"/>
                    </a:lnTo>
                    <a:lnTo>
                      <a:pt x="902" y="89"/>
                    </a:lnTo>
                    <a:lnTo>
                      <a:pt x="908" y="91"/>
                    </a:lnTo>
                    <a:lnTo>
                      <a:pt x="913" y="95"/>
                    </a:lnTo>
                    <a:lnTo>
                      <a:pt x="919" y="97"/>
                    </a:lnTo>
                    <a:lnTo>
                      <a:pt x="925" y="101"/>
                    </a:lnTo>
                    <a:lnTo>
                      <a:pt x="930" y="105"/>
                    </a:lnTo>
                    <a:lnTo>
                      <a:pt x="936" y="108"/>
                    </a:lnTo>
                    <a:lnTo>
                      <a:pt x="942" y="110"/>
                    </a:lnTo>
                    <a:lnTo>
                      <a:pt x="948" y="114"/>
                    </a:lnTo>
                    <a:lnTo>
                      <a:pt x="957" y="120"/>
                    </a:lnTo>
                    <a:lnTo>
                      <a:pt x="967" y="126"/>
                    </a:lnTo>
                    <a:lnTo>
                      <a:pt x="974" y="131"/>
                    </a:lnTo>
                    <a:lnTo>
                      <a:pt x="982" y="137"/>
                    </a:lnTo>
                    <a:lnTo>
                      <a:pt x="987" y="141"/>
                    </a:lnTo>
                    <a:lnTo>
                      <a:pt x="995" y="145"/>
                    </a:lnTo>
                    <a:lnTo>
                      <a:pt x="999" y="148"/>
                    </a:lnTo>
                    <a:lnTo>
                      <a:pt x="1005" y="152"/>
                    </a:lnTo>
                    <a:lnTo>
                      <a:pt x="1008" y="156"/>
                    </a:lnTo>
                    <a:lnTo>
                      <a:pt x="1012" y="158"/>
                    </a:lnTo>
                    <a:lnTo>
                      <a:pt x="1012" y="401"/>
                    </a:lnTo>
                    <a:lnTo>
                      <a:pt x="1010" y="401"/>
                    </a:lnTo>
                    <a:lnTo>
                      <a:pt x="1008" y="401"/>
                    </a:lnTo>
                    <a:lnTo>
                      <a:pt x="1003" y="401"/>
                    </a:lnTo>
                    <a:lnTo>
                      <a:pt x="997" y="401"/>
                    </a:lnTo>
                    <a:lnTo>
                      <a:pt x="989" y="401"/>
                    </a:lnTo>
                    <a:lnTo>
                      <a:pt x="982" y="401"/>
                    </a:lnTo>
                    <a:lnTo>
                      <a:pt x="976" y="401"/>
                    </a:lnTo>
                    <a:lnTo>
                      <a:pt x="972" y="401"/>
                    </a:lnTo>
                    <a:lnTo>
                      <a:pt x="967" y="401"/>
                    </a:lnTo>
                    <a:lnTo>
                      <a:pt x="961" y="403"/>
                    </a:lnTo>
                    <a:lnTo>
                      <a:pt x="955" y="403"/>
                    </a:lnTo>
                    <a:lnTo>
                      <a:pt x="948" y="403"/>
                    </a:lnTo>
                    <a:lnTo>
                      <a:pt x="940" y="403"/>
                    </a:lnTo>
                    <a:lnTo>
                      <a:pt x="934" y="403"/>
                    </a:lnTo>
                    <a:lnTo>
                      <a:pt x="927" y="403"/>
                    </a:lnTo>
                    <a:lnTo>
                      <a:pt x="919" y="403"/>
                    </a:lnTo>
                    <a:lnTo>
                      <a:pt x="911" y="403"/>
                    </a:lnTo>
                    <a:lnTo>
                      <a:pt x="904" y="405"/>
                    </a:lnTo>
                    <a:lnTo>
                      <a:pt x="894" y="405"/>
                    </a:lnTo>
                    <a:lnTo>
                      <a:pt x="885" y="405"/>
                    </a:lnTo>
                    <a:lnTo>
                      <a:pt x="877" y="405"/>
                    </a:lnTo>
                    <a:lnTo>
                      <a:pt x="868" y="405"/>
                    </a:lnTo>
                    <a:lnTo>
                      <a:pt x="858" y="405"/>
                    </a:lnTo>
                    <a:lnTo>
                      <a:pt x="851" y="405"/>
                    </a:lnTo>
                    <a:lnTo>
                      <a:pt x="841" y="405"/>
                    </a:lnTo>
                    <a:lnTo>
                      <a:pt x="831" y="407"/>
                    </a:lnTo>
                    <a:lnTo>
                      <a:pt x="820" y="407"/>
                    </a:lnTo>
                    <a:lnTo>
                      <a:pt x="811" y="407"/>
                    </a:lnTo>
                    <a:lnTo>
                      <a:pt x="799" y="407"/>
                    </a:lnTo>
                    <a:lnTo>
                      <a:pt x="790" y="407"/>
                    </a:lnTo>
                    <a:lnTo>
                      <a:pt x="778" y="407"/>
                    </a:lnTo>
                    <a:lnTo>
                      <a:pt x="767" y="407"/>
                    </a:lnTo>
                    <a:lnTo>
                      <a:pt x="755" y="407"/>
                    </a:lnTo>
                    <a:lnTo>
                      <a:pt x="746" y="407"/>
                    </a:lnTo>
                    <a:lnTo>
                      <a:pt x="734" y="407"/>
                    </a:lnTo>
                    <a:lnTo>
                      <a:pt x="723" y="407"/>
                    </a:lnTo>
                    <a:lnTo>
                      <a:pt x="712" y="407"/>
                    </a:lnTo>
                    <a:lnTo>
                      <a:pt x="700" y="407"/>
                    </a:lnTo>
                    <a:lnTo>
                      <a:pt x="689" y="407"/>
                    </a:lnTo>
                    <a:lnTo>
                      <a:pt x="677" y="407"/>
                    </a:lnTo>
                    <a:lnTo>
                      <a:pt x="666" y="407"/>
                    </a:lnTo>
                    <a:lnTo>
                      <a:pt x="655" y="407"/>
                    </a:lnTo>
                    <a:lnTo>
                      <a:pt x="641" y="407"/>
                    </a:lnTo>
                    <a:lnTo>
                      <a:pt x="630" y="407"/>
                    </a:lnTo>
                    <a:lnTo>
                      <a:pt x="617" y="405"/>
                    </a:lnTo>
                    <a:lnTo>
                      <a:pt x="605" y="405"/>
                    </a:lnTo>
                    <a:lnTo>
                      <a:pt x="594" y="405"/>
                    </a:lnTo>
                    <a:lnTo>
                      <a:pt x="582" y="405"/>
                    </a:lnTo>
                    <a:lnTo>
                      <a:pt x="569" y="405"/>
                    </a:lnTo>
                    <a:lnTo>
                      <a:pt x="558" y="405"/>
                    </a:lnTo>
                    <a:lnTo>
                      <a:pt x="546" y="403"/>
                    </a:lnTo>
                    <a:lnTo>
                      <a:pt x="533" y="403"/>
                    </a:lnTo>
                    <a:lnTo>
                      <a:pt x="521" y="403"/>
                    </a:lnTo>
                    <a:lnTo>
                      <a:pt x="510" y="403"/>
                    </a:lnTo>
                    <a:lnTo>
                      <a:pt x="497" y="401"/>
                    </a:lnTo>
                    <a:lnTo>
                      <a:pt x="485" y="401"/>
                    </a:lnTo>
                    <a:lnTo>
                      <a:pt x="474" y="401"/>
                    </a:lnTo>
                    <a:lnTo>
                      <a:pt x="463" y="401"/>
                    </a:lnTo>
                    <a:lnTo>
                      <a:pt x="451" y="399"/>
                    </a:lnTo>
                    <a:lnTo>
                      <a:pt x="438" y="398"/>
                    </a:lnTo>
                    <a:lnTo>
                      <a:pt x="426" y="398"/>
                    </a:lnTo>
                    <a:lnTo>
                      <a:pt x="415" y="396"/>
                    </a:lnTo>
                    <a:lnTo>
                      <a:pt x="404" y="394"/>
                    </a:lnTo>
                    <a:lnTo>
                      <a:pt x="392" y="394"/>
                    </a:lnTo>
                    <a:lnTo>
                      <a:pt x="381" y="392"/>
                    </a:lnTo>
                    <a:lnTo>
                      <a:pt x="369" y="392"/>
                    </a:lnTo>
                    <a:lnTo>
                      <a:pt x="358" y="390"/>
                    </a:lnTo>
                    <a:lnTo>
                      <a:pt x="346" y="388"/>
                    </a:lnTo>
                    <a:lnTo>
                      <a:pt x="335" y="386"/>
                    </a:lnTo>
                    <a:lnTo>
                      <a:pt x="324" y="386"/>
                    </a:lnTo>
                    <a:lnTo>
                      <a:pt x="312" y="384"/>
                    </a:lnTo>
                    <a:lnTo>
                      <a:pt x="303" y="382"/>
                    </a:lnTo>
                    <a:lnTo>
                      <a:pt x="291" y="382"/>
                    </a:lnTo>
                    <a:lnTo>
                      <a:pt x="282" y="380"/>
                    </a:lnTo>
                    <a:lnTo>
                      <a:pt x="270" y="379"/>
                    </a:lnTo>
                    <a:lnTo>
                      <a:pt x="261" y="377"/>
                    </a:lnTo>
                    <a:lnTo>
                      <a:pt x="251" y="375"/>
                    </a:lnTo>
                    <a:lnTo>
                      <a:pt x="242" y="375"/>
                    </a:lnTo>
                    <a:lnTo>
                      <a:pt x="230" y="371"/>
                    </a:lnTo>
                    <a:lnTo>
                      <a:pt x="221" y="371"/>
                    </a:lnTo>
                    <a:lnTo>
                      <a:pt x="211" y="369"/>
                    </a:lnTo>
                    <a:lnTo>
                      <a:pt x="204" y="367"/>
                    </a:lnTo>
                    <a:lnTo>
                      <a:pt x="194" y="365"/>
                    </a:lnTo>
                    <a:lnTo>
                      <a:pt x="185" y="365"/>
                    </a:lnTo>
                    <a:lnTo>
                      <a:pt x="175" y="363"/>
                    </a:lnTo>
                    <a:lnTo>
                      <a:pt x="168" y="361"/>
                    </a:lnTo>
                    <a:lnTo>
                      <a:pt x="158" y="360"/>
                    </a:lnTo>
                    <a:lnTo>
                      <a:pt x="151" y="360"/>
                    </a:lnTo>
                    <a:lnTo>
                      <a:pt x="143" y="358"/>
                    </a:lnTo>
                    <a:lnTo>
                      <a:pt x="135" y="356"/>
                    </a:lnTo>
                    <a:lnTo>
                      <a:pt x="126" y="354"/>
                    </a:lnTo>
                    <a:lnTo>
                      <a:pt x="118" y="352"/>
                    </a:lnTo>
                    <a:lnTo>
                      <a:pt x="111" y="350"/>
                    </a:lnTo>
                    <a:lnTo>
                      <a:pt x="105" y="350"/>
                    </a:lnTo>
                    <a:lnTo>
                      <a:pt x="97" y="348"/>
                    </a:lnTo>
                    <a:lnTo>
                      <a:pt x="92" y="346"/>
                    </a:lnTo>
                    <a:lnTo>
                      <a:pt x="84" y="344"/>
                    </a:lnTo>
                    <a:lnTo>
                      <a:pt x="78" y="344"/>
                    </a:lnTo>
                    <a:lnTo>
                      <a:pt x="71" y="342"/>
                    </a:lnTo>
                    <a:lnTo>
                      <a:pt x="65" y="340"/>
                    </a:lnTo>
                    <a:lnTo>
                      <a:pt x="59" y="339"/>
                    </a:lnTo>
                    <a:lnTo>
                      <a:pt x="55" y="339"/>
                    </a:lnTo>
                    <a:lnTo>
                      <a:pt x="48" y="337"/>
                    </a:lnTo>
                    <a:lnTo>
                      <a:pt x="44" y="337"/>
                    </a:lnTo>
                    <a:lnTo>
                      <a:pt x="38" y="335"/>
                    </a:lnTo>
                    <a:lnTo>
                      <a:pt x="36" y="335"/>
                    </a:lnTo>
                    <a:lnTo>
                      <a:pt x="27" y="333"/>
                    </a:lnTo>
                    <a:lnTo>
                      <a:pt x="19" y="331"/>
                    </a:lnTo>
                    <a:lnTo>
                      <a:pt x="12" y="329"/>
                    </a:lnTo>
                    <a:lnTo>
                      <a:pt x="8" y="329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71" y="7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54" name="Freeform 24"/>
              <p:cNvSpPr>
                <a:spLocks/>
              </p:cNvSpPr>
              <p:nvPr/>
            </p:nvSpPr>
            <p:spPr bwMode="auto">
              <a:xfrm>
                <a:off x="1489076" y="4065588"/>
                <a:ext cx="1246188" cy="1022350"/>
              </a:xfrm>
              <a:custGeom>
                <a:avLst/>
                <a:gdLst>
                  <a:gd name="T0" fmla="*/ 2147483647 w 1569"/>
                  <a:gd name="T1" fmla="*/ 2147483647 h 1287"/>
                  <a:gd name="T2" fmla="*/ 2147483647 w 1569"/>
                  <a:gd name="T3" fmla="*/ 2147483647 h 1287"/>
                  <a:gd name="T4" fmla="*/ 2147483647 w 1569"/>
                  <a:gd name="T5" fmla="*/ 2147483647 h 1287"/>
                  <a:gd name="T6" fmla="*/ 2147483647 w 1569"/>
                  <a:gd name="T7" fmla="*/ 501028562 h 1287"/>
                  <a:gd name="T8" fmla="*/ 2147483647 w 1569"/>
                  <a:gd name="T9" fmla="*/ 0 h 1287"/>
                  <a:gd name="T10" fmla="*/ 2147483647 w 1569"/>
                  <a:gd name="T11" fmla="*/ 2147483647 h 1287"/>
                  <a:gd name="T12" fmla="*/ 2147483647 w 1569"/>
                  <a:gd name="T13" fmla="*/ 2147483647 h 1287"/>
                  <a:gd name="T14" fmla="*/ 2147483647 w 1569"/>
                  <a:gd name="T15" fmla="*/ 2147483647 h 1287"/>
                  <a:gd name="T16" fmla="*/ 2147483647 w 1569"/>
                  <a:gd name="T17" fmla="*/ 2147483647 h 1287"/>
                  <a:gd name="T18" fmla="*/ 2147483647 w 1569"/>
                  <a:gd name="T19" fmla="*/ 2147483647 h 1287"/>
                  <a:gd name="T20" fmla="*/ 2147483647 w 1569"/>
                  <a:gd name="T21" fmla="*/ 2147483647 h 1287"/>
                  <a:gd name="T22" fmla="*/ 2147483647 w 1569"/>
                  <a:gd name="T23" fmla="*/ 2147483647 h 1287"/>
                  <a:gd name="T24" fmla="*/ 2147483647 w 1569"/>
                  <a:gd name="T25" fmla="*/ 2147483647 h 1287"/>
                  <a:gd name="T26" fmla="*/ 2147483647 w 1569"/>
                  <a:gd name="T27" fmla="*/ 2147483647 h 1287"/>
                  <a:gd name="T28" fmla="*/ 2147483647 w 1569"/>
                  <a:gd name="T29" fmla="*/ 2147483647 h 1287"/>
                  <a:gd name="T30" fmla="*/ 2147483647 w 1569"/>
                  <a:gd name="T31" fmla="*/ 2147483647 h 1287"/>
                  <a:gd name="T32" fmla="*/ 2147483647 w 1569"/>
                  <a:gd name="T33" fmla="*/ 2147483647 h 1287"/>
                  <a:gd name="T34" fmla="*/ 2147483647 w 1569"/>
                  <a:gd name="T35" fmla="*/ 2147483647 h 1287"/>
                  <a:gd name="T36" fmla="*/ 2147483647 w 1569"/>
                  <a:gd name="T37" fmla="*/ 2147483647 h 1287"/>
                  <a:gd name="T38" fmla="*/ 2147483647 w 1569"/>
                  <a:gd name="T39" fmla="*/ 2147483647 h 1287"/>
                  <a:gd name="T40" fmla="*/ 2147483647 w 1569"/>
                  <a:gd name="T41" fmla="*/ 2147483647 h 1287"/>
                  <a:gd name="T42" fmla="*/ 2147483647 w 1569"/>
                  <a:gd name="T43" fmla="*/ 2147483647 h 1287"/>
                  <a:gd name="T44" fmla="*/ 2147483647 w 1569"/>
                  <a:gd name="T45" fmla="*/ 2147483647 h 1287"/>
                  <a:gd name="T46" fmla="*/ 2147483647 w 1569"/>
                  <a:gd name="T47" fmla="*/ 2147483647 h 1287"/>
                  <a:gd name="T48" fmla="*/ 2147483647 w 1569"/>
                  <a:gd name="T49" fmla="*/ 2147483647 h 1287"/>
                  <a:gd name="T50" fmla="*/ 2147483647 w 1569"/>
                  <a:gd name="T51" fmla="*/ 2147483647 h 1287"/>
                  <a:gd name="T52" fmla="*/ 2147483647 w 1569"/>
                  <a:gd name="T53" fmla="*/ 2147483647 h 1287"/>
                  <a:gd name="T54" fmla="*/ 2147483647 w 1569"/>
                  <a:gd name="T55" fmla="*/ 2147483647 h 1287"/>
                  <a:gd name="T56" fmla="*/ 2147483647 w 1569"/>
                  <a:gd name="T57" fmla="*/ 2147483647 h 1287"/>
                  <a:gd name="T58" fmla="*/ 2147483647 w 1569"/>
                  <a:gd name="T59" fmla="*/ 2147483647 h 1287"/>
                  <a:gd name="T60" fmla="*/ 2147483647 w 1569"/>
                  <a:gd name="T61" fmla="*/ 2147483647 h 1287"/>
                  <a:gd name="T62" fmla="*/ 2147483647 w 1569"/>
                  <a:gd name="T63" fmla="*/ 2147483647 h 1287"/>
                  <a:gd name="T64" fmla="*/ 2147483647 w 1569"/>
                  <a:gd name="T65" fmla="*/ 2147483647 h 1287"/>
                  <a:gd name="T66" fmla="*/ 2147483647 w 1569"/>
                  <a:gd name="T67" fmla="*/ 2147483647 h 1287"/>
                  <a:gd name="T68" fmla="*/ 2147483647 w 1569"/>
                  <a:gd name="T69" fmla="*/ 2147483647 h 1287"/>
                  <a:gd name="T70" fmla="*/ 2147483647 w 1569"/>
                  <a:gd name="T71" fmla="*/ 2147483647 h 1287"/>
                  <a:gd name="T72" fmla="*/ 2147483647 w 1569"/>
                  <a:gd name="T73" fmla="*/ 2147483647 h 1287"/>
                  <a:gd name="T74" fmla="*/ 2147483647 w 1569"/>
                  <a:gd name="T75" fmla="*/ 2147483647 h 1287"/>
                  <a:gd name="T76" fmla="*/ 2147483647 w 1569"/>
                  <a:gd name="T77" fmla="*/ 2147483647 h 1287"/>
                  <a:gd name="T78" fmla="*/ 2147483647 w 1569"/>
                  <a:gd name="T79" fmla="*/ 2147483647 h 1287"/>
                  <a:gd name="T80" fmla="*/ 2147483647 w 1569"/>
                  <a:gd name="T81" fmla="*/ 2147483647 h 1287"/>
                  <a:gd name="T82" fmla="*/ 2147483647 w 1569"/>
                  <a:gd name="T83" fmla="*/ 2147483647 h 1287"/>
                  <a:gd name="T84" fmla="*/ 2147483647 w 1569"/>
                  <a:gd name="T85" fmla="*/ 2147483647 h 1287"/>
                  <a:gd name="T86" fmla="*/ 2147483647 w 1569"/>
                  <a:gd name="T87" fmla="*/ 2147483647 h 1287"/>
                  <a:gd name="T88" fmla="*/ 2147483647 w 1569"/>
                  <a:gd name="T89" fmla="*/ 2147483647 h 1287"/>
                  <a:gd name="T90" fmla="*/ 2147483647 w 1569"/>
                  <a:gd name="T91" fmla="*/ 2147483647 h 1287"/>
                  <a:gd name="T92" fmla="*/ 2147483647 w 1569"/>
                  <a:gd name="T93" fmla="*/ 2147483647 h 1287"/>
                  <a:gd name="T94" fmla="*/ 2147483647 w 1569"/>
                  <a:gd name="T95" fmla="*/ 2147483647 h 1287"/>
                  <a:gd name="T96" fmla="*/ 2004188177 w 1569"/>
                  <a:gd name="T97" fmla="*/ 2147483647 h 1287"/>
                  <a:gd name="T98" fmla="*/ 2147483647 w 1569"/>
                  <a:gd name="T99" fmla="*/ 2147483647 h 1287"/>
                  <a:gd name="T100" fmla="*/ 2147483647 w 1569"/>
                  <a:gd name="T101" fmla="*/ 2147483647 h 1287"/>
                  <a:gd name="T102" fmla="*/ 2147483647 w 1569"/>
                  <a:gd name="T103" fmla="*/ 2147483647 h 1287"/>
                  <a:gd name="T104" fmla="*/ 2147483647 w 1569"/>
                  <a:gd name="T105" fmla="*/ 2147483647 h 1287"/>
                  <a:gd name="T106" fmla="*/ 2147483647 w 1569"/>
                  <a:gd name="T107" fmla="*/ 2147483647 h 1287"/>
                  <a:gd name="T108" fmla="*/ 2147483647 w 1569"/>
                  <a:gd name="T109" fmla="*/ 2147483647 h 1287"/>
                  <a:gd name="T110" fmla="*/ 2147483647 w 1569"/>
                  <a:gd name="T111" fmla="*/ 2147483647 h 1287"/>
                  <a:gd name="T112" fmla="*/ 2147483647 w 1569"/>
                  <a:gd name="T113" fmla="*/ 2147483647 h 1287"/>
                  <a:gd name="T114" fmla="*/ 2147483647 w 1569"/>
                  <a:gd name="T115" fmla="*/ 2147483647 h 1287"/>
                  <a:gd name="T116" fmla="*/ 2147483647 w 1569"/>
                  <a:gd name="T117" fmla="*/ 2147483647 h 1287"/>
                  <a:gd name="T118" fmla="*/ 2147483647 w 1569"/>
                  <a:gd name="T119" fmla="*/ 2147483647 h 1287"/>
                  <a:gd name="T120" fmla="*/ 2147483647 w 1569"/>
                  <a:gd name="T121" fmla="*/ 2147483647 h 12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69"/>
                  <a:gd name="T184" fmla="*/ 0 h 1287"/>
                  <a:gd name="T185" fmla="*/ 1569 w 1569"/>
                  <a:gd name="T186" fmla="*/ 1287 h 12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69" h="1287">
                    <a:moveTo>
                      <a:pt x="198" y="62"/>
                    </a:moveTo>
                    <a:lnTo>
                      <a:pt x="200" y="60"/>
                    </a:lnTo>
                    <a:lnTo>
                      <a:pt x="205" y="59"/>
                    </a:lnTo>
                    <a:lnTo>
                      <a:pt x="209" y="57"/>
                    </a:lnTo>
                    <a:lnTo>
                      <a:pt x="215" y="55"/>
                    </a:lnTo>
                    <a:lnTo>
                      <a:pt x="221" y="53"/>
                    </a:lnTo>
                    <a:lnTo>
                      <a:pt x="228" y="51"/>
                    </a:lnTo>
                    <a:lnTo>
                      <a:pt x="236" y="47"/>
                    </a:lnTo>
                    <a:lnTo>
                      <a:pt x="243" y="45"/>
                    </a:lnTo>
                    <a:lnTo>
                      <a:pt x="251" y="41"/>
                    </a:lnTo>
                    <a:lnTo>
                      <a:pt x="261" y="39"/>
                    </a:lnTo>
                    <a:lnTo>
                      <a:pt x="270" y="36"/>
                    </a:lnTo>
                    <a:lnTo>
                      <a:pt x="281" y="34"/>
                    </a:lnTo>
                    <a:lnTo>
                      <a:pt x="285" y="32"/>
                    </a:lnTo>
                    <a:lnTo>
                      <a:pt x="291" y="30"/>
                    </a:lnTo>
                    <a:lnTo>
                      <a:pt x="297" y="28"/>
                    </a:lnTo>
                    <a:lnTo>
                      <a:pt x="302" y="28"/>
                    </a:lnTo>
                    <a:lnTo>
                      <a:pt x="308" y="24"/>
                    </a:lnTo>
                    <a:lnTo>
                      <a:pt x="314" y="24"/>
                    </a:lnTo>
                    <a:lnTo>
                      <a:pt x="320" y="22"/>
                    </a:lnTo>
                    <a:lnTo>
                      <a:pt x="325" y="20"/>
                    </a:lnTo>
                    <a:lnTo>
                      <a:pt x="331" y="19"/>
                    </a:lnTo>
                    <a:lnTo>
                      <a:pt x="337" y="19"/>
                    </a:lnTo>
                    <a:lnTo>
                      <a:pt x="340" y="17"/>
                    </a:lnTo>
                    <a:lnTo>
                      <a:pt x="348" y="15"/>
                    </a:lnTo>
                    <a:lnTo>
                      <a:pt x="354" y="13"/>
                    </a:lnTo>
                    <a:lnTo>
                      <a:pt x="359" y="13"/>
                    </a:lnTo>
                    <a:lnTo>
                      <a:pt x="365" y="11"/>
                    </a:lnTo>
                    <a:lnTo>
                      <a:pt x="371" y="9"/>
                    </a:lnTo>
                    <a:lnTo>
                      <a:pt x="377" y="7"/>
                    </a:lnTo>
                    <a:lnTo>
                      <a:pt x="382" y="7"/>
                    </a:lnTo>
                    <a:lnTo>
                      <a:pt x="388" y="5"/>
                    </a:lnTo>
                    <a:lnTo>
                      <a:pt x="394" y="5"/>
                    </a:lnTo>
                    <a:lnTo>
                      <a:pt x="399" y="3"/>
                    </a:lnTo>
                    <a:lnTo>
                      <a:pt x="405" y="3"/>
                    </a:lnTo>
                    <a:lnTo>
                      <a:pt x="411" y="1"/>
                    </a:lnTo>
                    <a:lnTo>
                      <a:pt x="417" y="1"/>
                    </a:lnTo>
                    <a:lnTo>
                      <a:pt x="422" y="1"/>
                    </a:lnTo>
                    <a:lnTo>
                      <a:pt x="428" y="0"/>
                    </a:lnTo>
                    <a:lnTo>
                      <a:pt x="434" y="0"/>
                    </a:lnTo>
                    <a:lnTo>
                      <a:pt x="439" y="0"/>
                    </a:lnTo>
                    <a:lnTo>
                      <a:pt x="443" y="0"/>
                    </a:lnTo>
                    <a:lnTo>
                      <a:pt x="449" y="0"/>
                    </a:lnTo>
                    <a:lnTo>
                      <a:pt x="455" y="0"/>
                    </a:lnTo>
                    <a:lnTo>
                      <a:pt x="460" y="0"/>
                    </a:lnTo>
                    <a:lnTo>
                      <a:pt x="470" y="0"/>
                    </a:lnTo>
                    <a:lnTo>
                      <a:pt x="479" y="1"/>
                    </a:lnTo>
                    <a:lnTo>
                      <a:pt x="487" y="1"/>
                    </a:lnTo>
                    <a:lnTo>
                      <a:pt x="496" y="3"/>
                    </a:lnTo>
                    <a:lnTo>
                      <a:pt x="504" y="5"/>
                    </a:lnTo>
                    <a:lnTo>
                      <a:pt x="514" y="7"/>
                    </a:lnTo>
                    <a:lnTo>
                      <a:pt x="521" y="9"/>
                    </a:lnTo>
                    <a:lnTo>
                      <a:pt x="529" y="13"/>
                    </a:lnTo>
                    <a:lnTo>
                      <a:pt x="536" y="17"/>
                    </a:lnTo>
                    <a:lnTo>
                      <a:pt x="546" y="20"/>
                    </a:lnTo>
                    <a:lnTo>
                      <a:pt x="553" y="24"/>
                    </a:lnTo>
                    <a:lnTo>
                      <a:pt x="561" y="28"/>
                    </a:lnTo>
                    <a:lnTo>
                      <a:pt x="569" y="32"/>
                    </a:lnTo>
                    <a:lnTo>
                      <a:pt x="576" y="38"/>
                    </a:lnTo>
                    <a:lnTo>
                      <a:pt x="584" y="43"/>
                    </a:lnTo>
                    <a:lnTo>
                      <a:pt x="592" y="47"/>
                    </a:lnTo>
                    <a:lnTo>
                      <a:pt x="601" y="53"/>
                    </a:lnTo>
                    <a:lnTo>
                      <a:pt x="609" y="59"/>
                    </a:lnTo>
                    <a:lnTo>
                      <a:pt x="616" y="64"/>
                    </a:lnTo>
                    <a:lnTo>
                      <a:pt x="624" y="68"/>
                    </a:lnTo>
                    <a:lnTo>
                      <a:pt x="633" y="74"/>
                    </a:lnTo>
                    <a:lnTo>
                      <a:pt x="641" y="79"/>
                    </a:lnTo>
                    <a:lnTo>
                      <a:pt x="650" y="83"/>
                    </a:lnTo>
                    <a:lnTo>
                      <a:pt x="658" y="89"/>
                    </a:lnTo>
                    <a:lnTo>
                      <a:pt x="668" y="93"/>
                    </a:lnTo>
                    <a:lnTo>
                      <a:pt x="677" y="98"/>
                    </a:lnTo>
                    <a:lnTo>
                      <a:pt x="685" y="102"/>
                    </a:lnTo>
                    <a:lnTo>
                      <a:pt x="694" y="106"/>
                    </a:lnTo>
                    <a:lnTo>
                      <a:pt x="704" y="110"/>
                    </a:lnTo>
                    <a:lnTo>
                      <a:pt x="715" y="114"/>
                    </a:lnTo>
                    <a:lnTo>
                      <a:pt x="725" y="116"/>
                    </a:lnTo>
                    <a:lnTo>
                      <a:pt x="734" y="117"/>
                    </a:lnTo>
                    <a:lnTo>
                      <a:pt x="740" y="119"/>
                    </a:lnTo>
                    <a:lnTo>
                      <a:pt x="746" y="121"/>
                    </a:lnTo>
                    <a:lnTo>
                      <a:pt x="751" y="121"/>
                    </a:lnTo>
                    <a:lnTo>
                      <a:pt x="757" y="123"/>
                    </a:lnTo>
                    <a:lnTo>
                      <a:pt x="763" y="123"/>
                    </a:lnTo>
                    <a:lnTo>
                      <a:pt x="768" y="123"/>
                    </a:lnTo>
                    <a:lnTo>
                      <a:pt x="772" y="123"/>
                    </a:lnTo>
                    <a:lnTo>
                      <a:pt x="778" y="123"/>
                    </a:lnTo>
                    <a:lnTo>
                      <a:pt x="784" y="123"/>
                    </a:lnTo>
                    <a:lnTo>
                      <a:pt x="789" y="123"/>
                    </a:lnTo>
                    <a:lnTo>
                      <a:pt x="795" y="123"/>
                    </a:lnTo>
                    <a:lnTo>
                      <a:pt x="801" y="125"/>
                    </a:lnTo>
                    <a:lnTo>
                      <a:pt x="805" y="123"/>
                    </a:lnTo>
                    <a:lnTo>
                      <a:pt x="810" y="123"/>
                    </a:lnTo>
                    <a:lnTo>
                      <a:pt x="816" y="123"/>
                    </a:lnTo>
                    <a:lnTo>
                      <a:pt x="822" y="123"/>
                    </a:lnTo>
                    <a:lnTo>
                      <a:pt x="825" y="121"/>
                    </a:lnTo>
                    <a:lnTo>
                      <a:pt x="831" y="121"/>
                    </a:lnTo>
                    <a:lnTo>
                      <a:pt x="837" y="121"/>
                    </a:lnTo>
                    <a:lnTo>
                      <a:pt x="843" y="121"/>
                    </a:lnTo>
                    <a:lnTo>
                      <a:pt x="848" y="119"/>
                    </a:lnTo>
                    <a:lnTo>
                      <a:pt x="854" y="117"/>
                    </a:lnTo>
                    <a:lnTo>
                      <a:pt x="860" y="117"/>
                    </a:lnTo>
                    <a:lnTo>
                      <a:pt x="865" y="116"/>
                    </a:lnTo>
                    <a:lnTo>
                      <a:pt x="869" y="114"/>
                    </a:lnTo>
                    <a:lnTo>
                      <a:pt x="875" y="114"/>
                    </a:lnTo>
                    <a:lnTo>
                      <a:pt x="881" y="112"/>
                    </a:lnTo>
                    <a:lnTo>
                      <a:pt x="886" y="112"/>
                    </a:lnTo>
                    <a:lnTo>
                      <a:pt x="892" y="112"/>
                    </a:lnTo>
                    <a:lnTo>
                      <a:pt x="898" y="110"/>
                    </a:lnTo>
                    <a:lnTo>
                      <a:pt x="903" y="108"/>
                    </a:lnTo>
                    <a:lnTo>
                      <a:pt x="909" y="108"/>
                    </a:lnTo>
                    <a:lnTo>
                      <a:pt x="915" y="106"/>
                    </a:lnTo>
                    <a:lnTo>
                      <a:pt x="921" y="104"/>
                    </a:lnTo>
                    <a:lnTo>
                      <a:pt x="926" y="102"/>
                    </a:lnTo>
                    <a:lnTo>
                      <a:pt x="932" y="102"/>
                    </a:lnTo>
                    <a:lnTo>
                      <a:pt x="936" y="102"/>
                    </a:lnTo>
                    <a:lnTo>
                      <a:pt x="941" y="100"/>
                    </a:lnTo>
                    <a:lnTo>
                      <a:pt x="947" y="98"/>
                    </a:lnTo>
                    <a:lnTo>
                      <a:pt x="953" y="97"/>
                    </a:lnTo>
                    <a:lnTo>
                      <a:pt x="957" y="95"/>
                    </a:lnTo>
                    <a:lnTo>
                      <a:pt x="962" y="95"/>
                    </a:lnTo>
                    <a:lnTo>
                      <a:pt x="968" y="93"/>
                    </a:lnTo>
                    <a:lnTo>
                      <a:pt x="974" y="93"/>
                    </a:lnTo>
                    <a:lnTo>
                      <a:pt x="980" y="91"/>
                    </a:lnTo>
                    <a:lnTo>
                      <a:pt x="985" y="89"/>
                    </a:lnTo>
                    <a:lnTo>
                      <a:pt x="991" y="87"/>
                    </a:lnTo>
                    <a:lnTo>
                      <a:pt x="997" y="87"/>
                    </a:lnTo>
                    <a:lnTo>
                      <a:pt x="1002" y="85"/>
                    </a:lnTo>
                    <a:lnTo>
                      <a:pt x="1008" y="85"/>
                    </a:lnTo>
                    <a:lnTo>
                      <a:pt x="1014" y="83"/>
                    </a:lnTo>
                    <a:lnTo>
                      <a:pt x="1019" y="83"/>
                    </a:lnTo>
                    <a:lnTo>
                      <a:pt x="1023" y="81"/>
                    </a:lnTo>
                    <a:lnTo>
                      <a:pt x="1029" y="81"/>
                    </a:lnTo>
                    <a:lnTo>
                      <a:pt x="1035" y="79"/>
                    </a:lnTo>
                    <a:lnTo>
                      <a:pt x="1040" y="79"/>
                    </a:lnTo>
                    <a:lnTo>
                      <a:pt x="1046" y="79"/>
                    </a:lnTo>
                    <a:lnTo>
                      <a:pt x="1052" y="78"/>
                    </a:lnTo>
                    <a:lnTo>
                      <a:pt x="1057" y="78"/>
                    </a:lnTo>
                    <a:lnTo>
                      <a:pt x="1063" y="78"/>
                    </a:lnTo>
                    <a:lnTo>
                      <a:pt x="1069" y="78"/>
                    </a:lnTo>
                    <a:lnTo>
                      <a:pt x="1075" y="78"/>
                    </a:lnTo>
                    <a:lnTo>
                      <a:pt x="1080" y="78"/>
                    </a:lnTo>
                    <a:lnTo>
                      <a:pt x="1086" y="78"/>
                    </a:lnTo>
                    <a:lnTo>
                      <a:pt x="1092" y="78"/>
                    </a:lnTo>
                    <a:lnTo>
                      <a:pt x="1097" y="78"/>
                    </a:lnTo>
                    <a:lnTo>
                      <a:pt x="1103" y="78"/>
                    </a:lnTo>
                    <a:lnTo>
                      <a:pt x="1109" y="79"/>
                    </a:lnTo>
                    <a:lnTo>
                      <a:pt x="1118" y="79"/>
                    </a:lnTo>
                    <a:lnTo>
                      <a:pt x="1128" y="81"/>
                    </a:lnTo>
                    <a:lnTo>
                      <a:pt x="1137" y="83"/>
                    </a:lnTo>
                    <a:lnTo>
                      <a:pt x="1149" y="85"/>
                    </a:lnTo>
                    <a:lnTo>
                      <a:pt x="1156" y="87"/>
                    </a:lnTo>
                    <a:lnTo>
                      <a:pt x="1166" y="91"/>
                    </a:lnTo>
                    <a:lnTo>
                      <a:pt x="1175" y="93"/>
                    </a:lnTo>
                    <a:lnTo>
                      <a:pt x="1185" y="97"/>
                    </a:lnTo>
                    <a:lnTo>
                      <a:pt x="1193" y="100"/>
                    </a:lnTo>
                    <a:lnTo>
                      <a:pt x="1200" y="102"/>
                    </a:lnTo>
                    <a:lnTo>
                      <a:pt x="1208" y="106"/>
                    </a:lnTo>
                    <a:lnTo>
                      <a:pt x="1217" y="112"/>
                    </a:lnTo>
                    <a:lnTo>
                      <a:pt x="1223" y="114"/>
                    </a:lnTo>
                    <a:lnTo>
                      <a:pt x="1231" y="117"/>
                    </a:lnTo>
                    <a:lnTo>
                      <a:pt x="1238" y="121"/>
                    </a:lnTo>
                    <a:lnTo>
                      <a:pt x="1246" y="127"/>
                    </a:lnTo>
                    <a:lnTo>
                      <a:pt x="1251" y="131"/>
                    </a:lnTo>
                    <a:lnTo>
                      <a:pt x="1259" y="133"/>
                    </a:lnTo>
                    <a:lnTo>
                      <a:pt x="1265" y="138"/>
                    </a:lnTo>
                    <a:lnTo>
                      <a:pt x="1272" y="140"/>
                    </a:lnTo>
                    <a:lnTo>
                      <a:pt x="1278" y="144"/>
                    </a:lnTo>
                    <a:lnTo>
                      <a:pt x="1286" y="148"/>
                    </a:lnTo>
                    <a:lnTo>
                      <a:pt x="1291" y="150"/>
                    </a:lnTo>
                    <a:lnTo>
                      <a:pt x="1299" y="154"/>
                    </a:lnTo>
                    <a:lnTo>
                      <a:pt x="1305" y="156"/>
                    </a:lnTo>
                    <a:lnTo>
                      <a:pt x="1310" y="157"/>
                    </a:lnTo>
                    <a:lnTo>
                      <a:pt x="1318" y="159"/>
                    </a:lnTo>
                    <a:lnTo>
                      <a:pt x="1326" y="161"/>
                    </a:lnTo>
                    <a:lnTo>
                      <a:pt x="1331" y="161"/>
                    </a:lnTo>
                    <a:lnTo>
                      <a:pt x="1337" y="163"/>
                    </a:lnTo>
                    <a:lnTo>
                      <a:pt x="1345" y="163"/>
                    </a:lnTo>
                    <a:lnTo>
                      <a:pt x="1352" y="165"/>
                    </a:lnTo>
                    <a:lnTo>
                      <a:pt x="1358" y="161"/>
                    </a:lnTo>
                    <a:lnTo>
                      <a:pt x="1364" y="161"/>
                    </a:lnTo>
                    <a:lnTo>
                      <a:pt x="1371" y="159"/>
                    </a:lnTo>
                    <a:lnTo>
                      <a:pt x="1379" y="159"/>
                    </a:lnTo>
                    <a:lnTo>
                      <a:pt x="1385" y="157"/>
                    </a:lnTo>
                    <a:lnTo>
                      <a:pt x="1392" y="154"/>
                    </a:lnTo>
                    <a:lnTo>
                      <a:pt x="1400" y="150"/>
                    </a:lnTo>
                    <a:lnTo>
                      <a:pt x="1407" y="150"/>
                    </a:lnTo>
                    <a:lnTo>
                      <a:pt x="1413" y="146"/>
                    </a:lnTo>
                    <a:lnTo>
                      <a:pt x="1421" y="140"/>
                    </a:lnTo>
                    <a:lnTo>
                      <a:pt x="1426" y="138"/>
                    </a:lnTo>
                    <a:lnTo>
                      <a:pt x="1434" y="133"/>
                    </a:lnTo>
                    <a:lnTo>
                      <a:pt x="1440" y="129"/>
                    </a:lnTo>
                    <a:lnTo>
                      <a:pt x="1447" y="125"/>
                    </a:lnTo>
                    <a:lnTo>
                      <a:pt x="1453" y="121"/>
                    </a:lnTo>
                    <a:lnTo>
                      <a:pt x="1461" y="117"/>
                    </a:lnTo>
                    <a:lnTo>
                      <a:pt x="1465" y="114"/>
                    </a:lnTo>
                    <a:lnTo>
                      <a:pt x="1470" y="110"/>
                    </a:lnTo>
                    <a:lnTo>
                      <a:pt x="1476" y="104"/>
                    </a:lnTo>
                    <a:lnTo>
                      <a:pt x="1482" y="102"/>
                    </a:lnTo>
                    <a:lnTo>
                      <a:pt x="1491" y="93"/>
                    </a:lnTo>
                    <a:lnTo>
                      <a:pt x="1501" y="87"/>
                    </a:lnTo>
                    <a:lnTo>
                      <a:pt x="1506" y="81"/>
                    </a:lnTo>
                    <a:lnTo>
                      <a:pt x="1512" y="78"/>
                    </a:lnTo>
                    <a:lnTo>
                      <a:pt x="1514" y="76"/>
                    </a:lnTo>
                    <a:lnTo>
                      <a:pt x="1516" y="76"/>
                    </a:lnTo>
                    <a:lnTo>
                      <a:pt x="1516" y="78"/>
                    </a:lnTo>
                    <a:lnTo>
                      <a:pt x="1518" y="85"/>
                    </a:lnTo>
                    <a:lnTo>
                      <a:pt x="1520" y="89"/>
                    </a:lnTo>
                    <a:lnTo>
                      <a:pt x="1522" y="97"/>
                    </a:lnTo>
                    <a:lnTo>
                      <a:pt x="1523" y="104"/>
                    </a:lnTo>
                    <a:lnTo>
                      <a:pt x="1527" y="114"/>
                    </a:lnTo>
                    <a:lnTo>
                      <a:pt x="1527" y="117"/>
                    </a:lnTo>
                    <a:lnTo>
                      <a:pt x="1529" y="123"/>
                    </a:lnTo>
                    <a:lnTo>
                      <a:pt x="1529" y="129"/>
                    </a:lnTo>
                    <a:lnTo>
                      <a:pt x="1531" y="135"/>
                    </a:lnTo>
                    <a:lnTo>
                      <a:pt x="1533" y="140"/>
                    </a:lnTo>
                    <a:lnTo>
                      <a:pt x="1535" y="146"/>
                    </a:lnTo>
                    <a:lnTo>
                      <a:pt x="1535" y="152"/>
                    </a:lnTo>
                    <a:lnTo>
                      <a:pt x="1537" y="159"/>
                    </a:lnTo>
                    <a:lnTo>
                      <a:pt x="1539" y="167"/>
                    </a:lnTo>
                    <a:lnTo>
                      <a:pt x="1541" y="175"/>
                    </a:lnTo>
                    <a:lnTo>
                      <a:pt x="1541" y="180"/>
                    </a:lnTo>
                    <a:lnTo>
                      <a:pt x="1543" y="190"/>
                    </a:lnTo>
                    <a:lnTo>
                      <a:pt x="1544" y="195"/>
                    </a:lnTo>
                    <a:lnTo>
                      <a:pt x="1546" y="205"/>
                    </a:lnTo>
                    <a:lnTo>
                      <a:pt x="1548" y="214"/>
                    </a:lnTo>
                    <a:lnTo>
                      <a:pt x="1550" y="222"/>
                    </a:lnTo>
                    <a:lnTo>
                      <a:pt x="1550" y="232"/>
                    </a:lnTo>
                    <a:lnTo>
                      <a:pt x="1552" y="239"/>
                    </a:lnTo>
                    <a:lnTo>
                      <a:pt x="1552" y="249"/>
                    </a:lnTo>
                    <a:lnTo>
                      <a:pt x="1554" y="258"/>
                    </a:lnTo>
                    <a:lnTo>
                      <a:pt x="1556" y="266"/>
                    </a:lnTo>
                    <a:lnTo>
                      <a:pt x="1556" y="277"/>
                    </a:lnTo>
                    <a:lnTo>
                      <a:pt x="1558" y="287"/>
                    </a:lnTo>
                    <a:lnTo>
                      <a:pt x="1560" y="296"/>
                    </a:lnTo>
                    <a:lnTo>
                      <a:pt x="1560" y="306"/>
                    </a:lnTo>
                    <a:lnTo>
                      <a:pt x="1562" y="317"/>
                    </a:lnTo>
                    <a:lnTo>
                      <a:pt x="1562" y="327"/>
                    </a:lnTo>
                    <a:lnTo>
                      <a:pt x="1563" y="338"/>
                    </a:lnTo>
                    <a:lnTo>
                      <a:pt x="1563" y="349"/>
                    </a:lnTo>
                    <a:lnTo>
                      <a:pt x="1565" y="361"/>
                    </a:lnTo>
                    <a:lnTo>
                      <a:pt x="1565" y="372"/>
                    </a:lnTo>
                    <a:lnTo>
                      <a:pt x="1567" y="384"/>
                    </a:lnTo>
                    <a:lnTo>
                      <a:pt x="1567" y="395"/>
                    </a:lnTo>
                    <a:lnTo>
                      <a:pt x="1567" y="407"/>
                    </a:lnTo>
                    <a:lnTo>
                      <a:pt x="1567" y="418"/>
                    </a:lnTo>
                    <a:lnTo>
                      <a:pt x="1569" y="429"/>
                    </a:lnTo>
                    <a:lnTo>
                      <a:pt x="1569" y="441"/>
                    </a:lnTo>
                    <a:lnTo>
                      <a:pt x="1569" y="454"/>
                    </a:lnTo>
                    <a:lnTo>
                      <a:pt x="1569" y="465"/>
                    </a:lnTo>
                    <a:lnTo>
                      <a:pt x="1569" y="479"/>
                    </a:lnTo>
                    <a:lnTo>
                      <a:pt x="1567" y="490"/>
                    </a:lnTo>
                    <a:lnTo>
                      <a:pt x="1567" y="504"/>
                    </a:lnTo>
                    <a:lnTo>
                      <a:pt x="1567" y="517"/>
                    </a:lnTo>
                    <a:lnTo>
                      <a:pt x="1567" y="530"/>
                    </a:lnTo>
                    <a:lnTo>
                      <a:pt x="1565" y="543"/>
                    </a:lnTo>
                    <a:lnTo>
                      <a:pt x="1565" y="557"/>
                    </a:lnTo>
                    <a:lnTo>
                      <a:pt x="1563" y="570"/>
                    </a:lnTo>
                    <a:lnTo>
                      <a:pt x="1563" y="583"/>
                    </a:lnTo>
                    <a:lnTo>
                      <a:pt x="1562" y="597"/>
                    </a:lnTo>
                    <a:lnTo>
                      <a:pt x="1560" y="610"/>
                    </a:lnTo>
                    <a:lnTo>
                      <a:pt x="1558" y="623"/>
                    </a:lnTo>
                    <a:lnTo>
                      <a:pt x="1558" y="637"/>
                    </a:lnTo>
                    <a:lnTo>
                      <a:pt x="1554" y="650"/>
                    </a:lnTo>
                    <a:lnTo>
                      <a:pt x="1554" y="665"/>
                    </a:lnTo>
                    <a:lnTo>
                      <a:pt x="1550" y="678"/>
                    </a:lnTo>
                    <a:lnTo>
                      <a:pt x="1550" y="694"/>
                    </a:lnTo>
                    <a:lnTo>
                      <a:pt x="1546" y="707"/>
                    </a:lnTo>
                    <a:lnTo>
                      <a:pt x="1544" y="720"/>
                    </a:lnTo>
                    <a:lnTo>
                      <a:pt x="1543" y="736"/>
                    </a:lnTo>
                    <a:lnTo>
                      <a:pt x="1541" y="749"/>
                    </a:lnTo>
                    <a:lnTo>
                      <a:pt x="1537" y="764"/>
                    </a:lnTo>
                    <a:lnTo>
                      <a:pt x="1535" y="777"/>
                    </a:lnTo>
                    <a:lnTo>
                      <a:pt x="1533" y="793"/>
                    </a:lnTo>
                    <a:lnTo>
                      <a:pt x="1531" y="806"/>
                    </a:lnTo>
                    <a:lnTo>
                      <a:pt x="1529" y="819"/>
                    </a:lnTo>
                    <a:lnTo>
                      <a:pt x="1525" y="834"/>
                    </a:lnTo>
                    <a:lnTo>
                      <a:pt x="1523" y="848"/>
                    </a:lnTo>
                    <a:lnTo>
                      <a:pt x="1520" y="861"/>
                    </a:lnTo>
                    <a:lnTo>
                      <a:pt x="1518" y="876"/>
                    </a:lnTo>
                    <a:lnTo>
                      <a:pt x="1514" y="890"/>
                    </a:lnTo>
                    <a:lnTo>
                      <a:pt x="1512" y="903"/>
                    </a:lnTo>
                    <a:lnTo>
                      <a:pt x="1508" y="918"/>
                    </a:lnTo>
                    <a:lnTo>
                      <a:pt x="1506" y="929"/>
                    </a:lnTo>
                    <a:lnTo>
                      <a:pt x="1503" y="945"/>
                    </a:lnTo>
                    <a:lnTo>
                      <a:pt x="1501" y="956"/>
                    </a:lnTo>
                    <a:lnTo>
                      <a:pt x="1497" y="971"/>
                    </a:lnTo>
                    <a:lnTo>
                      <a:pt x="1495" y="983"/>
                    </a:lnTo>
                    <a:lnTo>
                      <a:pt x="1491" y="996"/>
                    </a:lnTo>
                    <a:lnTo>
                      <a:pt x="1489" y="1007"/>
                    </a:lnTo>
                    <a:lnTo>
                      <a:pt x="1487" y="1021"/>
                    </a:lnTo>
                    <a:lnTo>
                      <a:pt x="1484" y="1032"/>
                    </a:lnTo>
                    <a:lnTo>
                      <a:pt x="1482" y="1044"/>
                    </a:lnTo>
                    <a:lnTo>
                      <a:pt x="1478" y="1055"/>
                    </a:lnTo>
                    <a:lnTo>
                      <a:pt x="1476" y="1066"/>
                    </a:lnTo>
                    <a:lnTo>
                      <a:pt x="1472" y="1078"/>
                    </a:lnTo>
                    <a:lnTo>
                      <a:pt x="1470" y="1089"/>
                    </a:lnTo>
                    <a:lnTo>
                      <a:pt x="1466" y="1099"/>
                    </a:lnTo>
                    <a:lnTo>
                      <a:pt x="1465" y="1110"/>
                    </a:lnTo>
                    <a:lnTo>
                      <a:pt x="1463" y="1120"/>
                    </a:lnTo>
                    <a:lnTo>
                      <a:pt x="1459" y="1129"/>
                    </a:lnTo>
                    <a:lnTo>
                      <a:pt x="1457" y="1139"/>
                    </a:lnTo>
                    <a:lnTo>
                      <a:pt x="1455" y="1148"/>
                    </a:lnTo>
                    <a:lnTo>
                      <a:pt x="1451" y="1156"/>
                    </a:lnTo>
                    <a:lnTo>
                      <a:pt x="1449" y="1165"/>
                    </a:lnTo>
                    <a:lnTo>
                      <a:pt x="1447" y="1173"/>
                    </a:lnTo>
                    <a:lnTo>
                      <a:pt x="1447" y="1182"/>
                    </a:lnTo>
                    <a:lnTo>
                      <a:pt x="1444" y="1188"/>
                    </a:lnTo>
                    <a:lnTo>
                      <a:pt x="1442" y="1196"/>
                    </a:lnTo>
                    <a:lnTo>
                      <a:pt x="1440" y="1201"/>
                    </a:lnTo>
                    <a:lnTo>
                      <a:pt x="1440" y="1207"/>
                    </a:lnTo>
                    <a:lnTo>
                      <a:pt x="1438" y="1213"/>
                    </a:lnTo>
                    <a:lnTo>
                      <a:pt x="1436" y="1219"/>
                    </a:lnTo>
                    <a:lnTo>
                      <a:pt x="1434" y="1224"/>
                    </a:lnTo>
                    <a:lnTo>
                      <a:pt x="1434" y="1228"/>
                    </a:lnTo>
                    <a:lnTo>
                      <a:pt x="1430" y="1236"/>
                    </a:lnTo>
                    <a:lnTo>
                      <a:pt x="1430" y="1241"/>
                    </a:lnTo>
                    <a:lnTo>
                      <a:pt x="1430" y="1243"/>
                    </a:lnTo>
                    <a:lnTo>
                      <a:pt x="1430" y="1245"/>
                    </a:lnTo>
                    <a:lnTo>
                      <a:pt x="1428" y="1245"/>
                    </a:lnTo>
                    <a:lnTo>
                      <a:pt x="1425" y="1245"/>
                    </a:lnTo>
                    <a:lnTo>
                      <a:pt x="1419" y="1247"/>
                    </a:lnTo>
                    <a:lnTo>
                      <a:pt x="1411" y="1247"/>
                    </a:lnTo>
                    <a:lnTo>
                      <a:pt x="1406" y="1247"/>
                    </a:lnTo>
                    <a:lnTo>
                      <a:pt x="1400" y="1249"/>
                    </a:lnTo>
                    <a:lnTo>
                      <a:pt x="1394" y="1249"/>
                    </a:lnTo>
                    <a:lnTo>
                      <a:pt x="1388" y="1251"/>
                    </a:lnTo>
                    <a:lnTo>
                      <a:pt x="1381" y="1251"/>
                    </a:lnTo>
                    <a:lnTo>
                      <a:pt x="1375" y="1253"/>
                    </a:lnTo>
                    <a:lnTo>
                      <a:pt x="1368" y="1253"/>
                    </a:lnTo>
                    <a:lnTo>
                      <a:pt x="1360" y="1255"/>
                    </a:lnTo>
                    <a:lnTo>
                      <a:pt x="1350" y="1255"/>
                    </a:lnTo>
                    <a:lnTo>
                      <a:pt x="1341" y="1257"/>
                    </a:lnTo>
                    <a:lnTo>
                      <a:pt x="1331" y="1257"/>
                    </a:lnTo>
                    <a:lnTo>
                      <a:pt x="1322" y="1258"/>
                    </a:lnTo>
                    <a:lnTo>
                      <a:pt x="1312" y="1260"/>
                    </a:lnTo>
                    <a:lnTo>
                      <a:pt x="1303" y="1262"/>
                    </a:lnTo>
                    <a:lnTo>
                      <a:pt x="1291" y="1262"/>
                    </a:lnTo>
                    <a:lnTo>
                      <a:pt x="1280" y="1264"/>
                    </a:lnTo>
                    <a:lnTo>
                      <a:pt x="1269" y="1264"/>
                    </a:lnTo>
                    <a:lnTo>
                      <a:pt x="1257" y="1266"/>
                    </a:lnTo>
                    <a:lnTo>
                      <a:pt x="1244" y="1268"/>
                    </a:lnTo>
                    <a:lnTo>
                      <a:pt x="1232" y="1270"/>
                    </a:lnTo>
                    <a:lnTo>
                      <a:pt x="1219" y="1270"/>
                    </a:lnTo>
                    <a:lnTo>
                      <a:pt x="1208" y="1272"/>
                    </a:lnTo>
                    <a:lnTo>
                      <a:pt x="1194" y="1274"/>
                    </a:lnTo>
                    <a:lnTo>
                      <a:pt x="1181" y="1276"/>
                    </a:lnTo>
                    <a:lnTo>
                      <a:pt x="1168" y="1276"/>
                    </a:lnTo>
                    <a:lnTo>
                      <a:pt x="1153" y="1276"/>
                    </a:lnTo>
                    <a:lnTo>
                      <a:pt x="1139" y="1277"/>
                    </a:lnTo>
                    <a:lnTo>
                      <a:pt x="1124" y="1277"/>
                    </a:lnTo>
                    <a:lnTo>
                      <a:pt x="1109" y="1279"/>
                    </a:lnTo>
                    <a:lnTo>
                      <a:pt x="1094" y="1279"/>
                    </a:lnTo>
                    <a:lnTo>
                      <a:pt x="1078" y="1281"/>
                    </a:lnTo>
                    <a:lnTo>
                      <a:pt x="1065" y="1281"/>
                    </a:lnTo>
                    <a:lnTo>
                      <a:pt x="1048" y="1281"/>
                    </a:lnTo>
                    <a:lnTo>
                      <a:pt x="1033" y="1283"/>
                    </a:lnTo>
                    <a:lnTo>
                      <a:pt x="1018" y="1283"/>
                    </a:lnTo>
                    <a:lnTo>
                      <a:pt x="1002" y="1285"/>
                    </a:lnTo>
                    <a:lnTo>
                      <a:pt x="985" y="1285"/>
                    </a:lnTo>
                    <a:lnTo>
                      <a:pt x="970" y="1285"/>
                    </a:lnTo>
                    <a:lnTo>
                      <a:pt x="953" y="1285"/>
                    </a:lnTo>
                    <a:lnTo>
                      <a:pt x="938" y="1287"/>
                    </a:lnTo>
                    <a:lnTo>
                      <a:pt x="921" y="1285"/>
                    </a:lnTo>
                    <a:lnTo>
                      <a:pt x="903" y="1285"/>
                    </a:lnTo>
                    <a:lnTo>
                      <a:pt x="886" y="1285"/>
                    </a:lnTo>
                    <a:lnTo>
                      <a:pt x="871" y="1285"/>
                    </a:lnTo>
                    <a:lnTo>
                      <a:pt x="854" y="1285"/>
                    </a:lnTo>
                    <a:lnTo>
                      <a:pt x="837" y="1285"/>
                    </a:lnTo>
                    <a:lnTo>
                      <a:pt x="822" y="1283"/>
                    </a:lnTo>
                    <a:lnTo>
                      <a:pt x="805" y="1283"/>
                    </a:lnTo>
                    <a:lnTo>
                      <a:pt x="787" y="1281"/>
                    </a:lnTo>
                    <a:lnTo>
                      <a:pt x="770" y="1281"/>
                    </a:lnTo>
                    <a:lnTo>
                      <a:pt x="753" y="1279"/>
                    </a:lnTo>
                    <a:lnTo>
                      <a:pt x="738" y="1279"/>
                    </a:lnTo>
                    <a:lnTo>
                      <a:pt x="721" y="1277"/>
                    </a:lnTo>
                    <a:lnTo>
                      <a:pt x="704" y="1277"/>
                    </a:lnTo>
                    <a:lnTo>
                      <a:pt x="689" y="1276"/>
                    </a:lnTo>
                    <a:lnTo>
                      <a:pt x="673" y="1274"/>
                    </a:lnTo>
                    <a:lnTo>
                      <a:pt x="656" y="1272"/>
                    </a:lnTo>
                    <a:lnTo>
                      <a:pt x="639" y="1270"/>
                    </a:lnTo>
                    <a:lnTo>
                      <a:pt x="624" y="1266"/>
                    </a:lnTo>
                    <a:lnTo>
                      <a:pt x="607" y="1264"/>
                    </a:lnTo>
                    <a:lnTo>
                      <a:pt x="590" y="1262"/>
                    </a:lnTo>
                    <a:lnTo>
                      <a:pt x="574" y="1258"/>
                    </a:lnTo>
                    <a:lnTo>
                      <a:pt x="557" y="1257"/>
                    </a:lnTo>
                    <a:lnTo>
                      <a:pt x="542" y="1255"/>
                    </a:lnTo>
                    <a:lnTo>
                      <a:pt x="527" y="1251"/>
                    </a:lnTo>
                    <a:lnTo>
                      <a:pt x="512" y="1247"/>
                    </a:lnTo>
                    <a:lnTo>
                      <a:pt x="494" y="1243"/>
                    </a:lnTo>
                    <a:lnTo>
                      <a:pt x="479" y="1241"/>
                    </a:lnTo>
                    <a:lnTo>
                      <a:pt x="464" y="1238"/>
                    </a:lnTo>
                    <a:lnTo>
                      <a:pt x="449" y="1234"/>
                    </a:lnTo>
                    <a:lnTo>
                      <a:pt x="434" y="1230"/>
                    </a:lnTo>
                    <a:lnTo>
                      <a:pt x="420" y="1228"/>
                    </a:lnTo>
                    <a:lnTo>
                      <a:pt x="405" y="1222"/>
                    </a:lnTo>
                    <a:lnTo>
                      <a:pt x="390" y="1220"/>
                    </a:lnTo>
                    <a:lnTo>
                      <a:pt x="377" y="1215"/>
                    </a:lnTo>
                    <a:lnTo>
                      <a:pt x="361" y="1213"/>
                    </a:lnTo>
                    <a:lnTo>
                      <a:pt x="346" y="1207"/>
                    </a:lnTo>
                    <a:lnTo>
                      <a:pt x="331" y="1203"/>
                    </a:lnTo>
                    <a:lnTo>
                      <a:pt x="320" y="1200"/>
                    </a:lnTo>
                    <a:lnTo>
                      <a:pt x="306" y="1196"/>
                    </a:lnTo>
                    <a:lnTo>
                      <a:pt x="291" y="1192"/>
                    </a:lnTo>
                    <a:lnTo>
                      <a:pt x="280" y="1188"/>
                    </a:lnTo>
                    <a:lnTo>
                      <a:pt x="266" y="1184"/>
                    </a:lnTo>
                    <a:lnTo>
                      <a:pt x="253" y="1180"/>
                    </a:lnTo>
                    <a:lnTo>
                      <a:pt x="242" y="1175"/>
                    </a:lnTo>
                    <a:lnTo>
                      <a:pt x="228" y="1173"/>
                    </a:lnTo>
                    <a:lnTo>
                      <a:pt x="217" y="1167"/>
                    </a:lnTo>
                    <a:lnTo>
                      <a:pt x="205" y="1165"/>
                    </a:lnTo>
                    <a:lnTo>
                      <a:pt x="194" y="1160"/>
                    </a:lnTo>
                    <a:lnTo>
                      <a:pt x="183" y="1156"/>
                    </a:lnTo>
                    <a:lnTo>
                      <a:pt x="171" y="1152"/>
                    </a:lnTo>
                    <a:lnTo>
                      <a:pt x="160" y="1148"/>
                    </a:lnTo>
                    <a:lnTo>
                      <a:pt x="148" y="1144"/>
                    </a:lnTo>
                    <a:lnTo>
                      <a:pt x="139" y="1141"/>
                    </a:lnTo>
                    <a:lnTo>
                      <a:pt x="129" y="1137"/>
                    </a:lnTo>
                    <a:lnTo>
                      <a:pt x="120" y="1135"/>
                    </a:lnTo>
                    <a:lnTo>
                      <a:pt x="110" y="1131"/>
                    </a:lnTo>
                    <a:lnTo>
                      <a:pt x="101" y="1127"/>
                    </a:lnTo>
                    <a:lnTo>
                      <a:pt x="93" y="1123"/>
                    </a:lnTo>
                    <a:lnTo>
                      <a:pt x="86" y="1120"/>
                    </a:lnTo>
                    <a:lnTo>
                      <a:pt x="76" y="1118"/>
                    </a:lnTo>
                    <a:lnTo>
                      <a:pt x="68" y="1114"/>
                    </a:lnTo>
                    <a:lnTo>
                      <a:pt x="61" y="1112"/>
                    </a:lnTo>
                    <a:lnTo>
                      <a:pt x="55" y="1110"/>
                    </a:lnTo>
                    <a:lnTo>
                      <a:pt x="48" y="1106"/>
                    </a:lnTo>
                    <a:lnTo>
                      <a:pt x="42" y="1104"/>
                    </a:lnTo>
                    <a:lnTo>
                      <a:pt x="36" y="1101"/>
                    </a:lnTo>
                    <a:lnTo>
                      <a:pt x="32" y="1099"/>
                    </a:lnTo>
                    <a:lnTo>
                      <a:pt x="23" y="1095"/>
                    </a:lnTo>
                    <a:lnTo>
                      <a:pt x="15" y="1091"/>
                    </a:lnTo>
                    <a:lnTo>
                      <a:pt x="8" y="1089"/>
                    </a:lnTo>
                    <a:lnTo>
                      <a:pt x="4" y="1087"/>
                    </a:lnTo>
                    <a:lnTo>
                      <a:pt x="0" y="1085"/>
                    </a:lnTo>
                    <a:lnTo>
                      <a:pt x="0" y="1084"/>
                    </a:lnTo>
                    <a:lnTo>
                      <a:pt x="0" y="1080"/>
                    </a:lnTo>
                    <a:lnTo>
                      <a:pt x="2" y="1074"/>
                    </a:lnTo>
                    <a:lnTo>
                      <a:pt x="2" y="1066"/>
                    </a:lnTo>
                    <a:lnTo>
                      <a:pt x="2" y="1061"/>
                    </a:lnTo>
                    <a:lnTo>
                      <a:pt x="4" y="1055"/>
                    </a:lnTo>
                    <a:lnTo>
                      <a:pt x="4" y="1049"/>
                    </a:lnTo>
                    <a:lnTo>
                      <a:pt x="6" y="1044"/>
                    </a:lnTo>
                    <a:lnTo>
                      <a:pt x="6" y="1036"/>
                    </a:lnTo>
                    <a:lnTo>
                      <a:pt x="8" y="1028"/>
                    </a:lnTo>
                    <a:lnTo>
                      <a:pt x="8" y="1021"/>
                    </a:lnTo>
                    <a:lnTo>
                      <a:pt x="9" y="1013"/>
                    </a:lnTo>
                    <a:lnTo>
                      <a:pt x="9" y="1004"/>
                    </a:lnTo>
                    <a:lnTo>
                      <a:pt x="11" y="996"/>
                    </a:lnTo>
                    <a:lnTo>
                      <a:pt x="13" y="987"/>
                    </a:lnTo>
                    <a:lnTo>
                      <a:pt x="15" y="977"/>
                    </a:lnTo>
                    <a:lnTo>
                      <a:pt x="15" y="968"/>
                    </a:lnTo>
                    <a:lnTo>
                      <a:pt x="17" y="958"/>
                    </a:lnTo>
                    <a:lnTo>
                      <a:pt x="19" y="947"/>
                    </a:lnTo>
                    <a:lnTo>
                      <a:pt x="21" y="937"/>
                    </a:lnTo>
                    <a:lnTo>
                      <a:pt x="21" y="926"/>
                    </a:lnTo>
                    <a:lnTo>
                      <a:pt x="23" y="914"/>
                    </a:lnTo>
                    <a:lnTo>
                      <a:pt x="25" y="905"/>
                    </a:lnTo>
                    <a:lnTo>
                      <a:pt x="27" y="893"/>
                    </a:lnTo>
                    <a:lnTo>
                      <a:pt x="29" y="882"/>
                    </a:lnTo>
                    <a:lnTo>
                      <a:pt x="30" y="871"/>
                    </a:lnTo>
                    <a:lnTo>
                      <a:pt x="32" y="859"/>
                    </a:lnTo>
                    <a:lnTo>
                      <a:pt x="34" y="848"/>
                    </a:lnTo>
                    <a:lnTo>
                      <a:pt x="36" y="836"/>
                    </a:lnTo>
                    <a:lnTo>
                      <a:pt x="38" y="825"/>
                    </a:lnTo>
                    <a:lnTo>
                      <a:pt x="38" y="812"/>
                    </a:lnTo>
                    <a:lnTo>
                      <a:pt x="40" y="800"/>
                    </a:lnTo>
                    <a:lnTo>
                      <a:pt x="42" y="789"/>
                    </a:lnTo>
                    <a:lnTo>
                      <a:pt x="44" y="777"/>
                    </a:lnTo>
                    <a:lnTo>
                      <a:pt x="46" y="766"/>
                    </a:lnTo>
                    <a:lnTo>
                      <a:pt x="48" y="755"/>
                    </a:lnTo>
                    <a:lnTo>
                      <a:pt x="49" y="743"/>
                    </a:lnTo>
                    <a:lnTo>
                      <a:pt x="51" y="732"/>
                    </a:lnTo>
                    <a:lnTo>
                      <a:pt x="51" y="720"/>
                    </a:lnTo>
                    <a:lnTo>
                      <a:pt x="53" y="709"/>
                    </a:lnTo>
                    <a:lnTo>
                      <a:pt x="55" y="697"/>
                    </a:lnTo>
                    <a:lnTo>
                      <a:pt x="57" y="686"/>
                    </a:lnTo>
                    <a:lnTo>
                      <a:pt x="59" y="677"/>
                    </a:lnTo>
                    <a:lnTo>
                      <a:pt x="61" y="667"/>
                    </a:lnTo>
                    <a:lnTo>
                      <a:pt x="63" y="656"/>
                    </a:lnTo>
                    <a:lnTo>
                      <a:pt x="63" y="646"/>
                    </a:lnTo>
                    <a:lnTo>
                      <a:pt x="65" y="635"/>
                    </a:lnTo>
                    <a:lnTo>
                      <a:pt x="67" y="627"/>
                    </a:lnTo>
                    <a:lnTo>
                      <a:pt x="67" y="618"/>
                    </a:lnTo>
                    <a:lnTo>
                      <a:pt x="68" y="608"/>
                    </a:lnTo>
                    <a:lnTo>
                      <a:pt x="70" y="600"/>
                    </a:lnTo>
                    <a:lnTo>
                      <a:pt x="72" y="593"/>
                    </a:lnTo>
                    <a:lnTo>
                      <a:pt x="72" y="583"/>
                    </a:lnTo>
                    <a:lnTo>
                      <a:pt x="74" y="578"/>
                    </a:lnTo>
                    <a:lnTo>
                      <a:pt x="74" y="570"/>
                    </a:lnTo>
                    <a:lnTo>
                      <a:pt x="76" y="564"/>
                    </a:lnTo>
                    <a:lnTo>
                      <a:pt x="76" y="559"/>
                    </a:lnTo>
                    <a:lnTo>
                      <a:pt x="78" y="553"/>
                    </a:lnTo>
                    <a:lnTo>
                      <a:pt x="78" y="547"/>
                    </a:lnTo>
                    <a:lnTo>
                      <a:pt x="80" y="545"/>
                    </a:lnTo>
                    <a:lnTo>
                      <a:pt x="80" y="540"/>
                    </a:lnTo>
                    <a:lnTo>
                      <a:pt x="80" y="534"/>
                    </a:lnTo>
                    <a:lnTo>
                      <a:pt x="80" y="528"/>
                    </a:lnTo>
                    <a:lnTo>
                      <a:pt x="82" y="524"/>
                    </a:lnTo>
                    <a:lnTo>
                      <a:pt x="82" y="517"/>
                    </a:lnTo>
                    <a:lnTo>
                      <a:pt x="84" y="511"/>
                    </a:lnTo>
                    <a:lnTo>
                      <a:pt x="86" y="505"/>
                    </a:lnTo>
                    <a:lnTo>
                      <a:pt x="87" y="498"/>
                    </a:lnTo>
                    <a:lnTo>
                      <a:pt x="87" y="490"/>
                    </a:lnTo>
                    <a:lnTo>
                      <a:pt x="89" y="483"/>
                    </a:lnTo>
                    <a:lnTo>
                      <a:pt x="91" y="473"/>
                    </a:lnTo>
                    <a:lnTo>
                      <a:pt x="93" y="465"/>
                    </a:lnTo>
                    <a:lnTo>
                      <a:pt x="95" y="458"/>
                    </a:lnTo>
                    <a:lnTo>
                      <a:pt x="97" y="448"/>
                    </a:lnTo>
                    <a:lnTo>
                      <a:pt x="99" y="441"/>
                    </a:lnTo>
                    <a:lnTo>
                      <a:pt x="103" y="431"/>
                    </a:lnTo>
                    <a:lnTo>
                      <a:pt x="105" y="422"/>
                    </a:lnTo>
                    <a:lnTo>
                      <a:pt x="106" y="412"/>
                    </a:lnTo>
                    <a:lnTo>
                      <a:pt x="108" y="403"/>
                    </a:lnTo>
                    <a:lnTo>
                      <a:pt x="110" y="393"/>
                    </a:lnTo>
                    <a:lnTo>
                      <a:pt x="112" y="382"/>
                    </a:lnTo>
                    <a:lnTo>
                      <a:pt x="116" y="372"/>
                    </a:lnTo>
                    <a:lnTo>
                      <a:pt x="118" y="361"/>
                    </a:lnTo>
                    <a:lnTo>
                      <a:pt x="122" y="351"/>
                    </a:lnTo>
                    <a:lnTo>
                      <a:pt x="124" y="342"/>
                    </a:lnTo>
                    <a:lnTo>
                      <a:pt x="126" y="330"/>
                    </a:lnTo>
                    <a:lnTo>
                      <a:pt x="129" y="321"/>
                    </a:lnTo>
                    <a:lnTo>
                      <a:pt x="131" y="311"/>
                    </a:lnTo>
                    <a:lnTo>
                      <a:pt x="135" y="300"/>
                    </a:lnTo>
                    <a:lnTo>
                      <a:pt x="137" y="291"/>
                    </a:lnTo>
                    <a:lnTo>
                      <a:pt x="141" y="279"/>
                    </a:lnTo>
                    <a:lnTo>
                      <a:pt x="143" y="270"/>
                    </a:lnTo>
                    <a:lnTo>
                      <a:pt x="145" y="258"/>
                    </a:lnTo>
                    <a:lnTo>
                      <a:pt x="148" y="249"/>
                    </a:lnTo>
                    <a:lnTo>
                      <a:pt x="150" y="239"/>
                    </a:lnTo>
                    <a:lnTo>
                      <a:pt x="152" y="230"/>
                    </a:lnTo>
                    <a:lnTo>
                      <a:pt x="154" y="218"/>
                    </a:lnTo>
                    <a:lnTo>
                      <a:pt x="158" y="209"/>
                    </a:lnTo>
                    <a:lnTo>
                      <a:pt x="160" y="199"/>
                    </a:lnTo>
                    <a:lnTo>
                      <a:pt x="164" y="192"/>
                    </a:lnTo>
                    <a:lnTo>
                      <a:pt x="165" y="182"/>
                    </a:lnTo>
                    <a:lnTo>
                      <a:pt x="167" y="173"/>
                    </a:lnTo>
                    <a:lnTo>
                      <a:pt x="169" y="163"/>
                    </a:lnTo>
                    <a:lnTo>
                      <a:pt x="171" y="156"/>
                    </a:lnTo>
                    <a:lnTo>
                      <a:pt x="173" y="146"/>
                    </a:lnTo>
                    <a:lnTo>
                      <a:pt x="177" y="138"/>
                    </a:lnTo>
                    <a:lnTo>
                      <a:pt x="179" y="131"/>
                    </a:lnTo>
                    <a:lnTo>
                      <a:pt x="181" y="123"/>
                    </a:lnTo>
                    <a:lnTo>
                      <a:pt x="183" y="116"/>
                    </a:lnTo>
                    <a:lnTo>
                      <a:pt x="184" y="110"/>
                    </a:lnTo>
                    <a:lnTo>
                      <a:pt x="186" y="102"/>
                    </a:lnTo>
                    <a:lnTo>
                      <a:pt x="188" y="97"/>
                    </a:lnTo>
                    <a:lnTo>
                      <a:pt x="188" y="91"/>
                    </a:lnTo>
                    <a:lnTo>
                      <a:pt x="190" y="85"/>
                    </a:lnTo>
                    <a:lnTo>
                      <a:pt x="192" y="81"/>
                    </a:lnTo>
                    <a:lnTo>
                      <a:pt x="194" y="78"/>
                    </a:lnTo>
                    <a:lnTo>
                      <a:pt x="194" y="70"/>
                    </a:lnTo>
                    <a:lnTo>
                      <a:pt x="196" y="66"/>
                    </a:lnTo>
                    <a:lnTo>
                      <a:pt x="198" y="62"/>
                    </a:lnTo>
                    <a:close/>
                  </a:path>
                </a:pathLst>
              </a:custGeom>
              <a:solidFill>
                <a:srgbClr val="EBFA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55" name="Freeform 25"/>
              <p:cNvSpPr>
                <a:spLocks/>
              </p:cNvSpPr>
              <p:nvPr/>
            </p:nvSpPr>
            <p:spPr bwMode="auto">
              <a:xfrm>
                <a:off x="1674813" y="4186238"/>
                <a:ext cx="901700" cy="698500"/>
              </a:xfrm>
              <a:custGeom>
                <a:avLst/>
                <a:gdLst>
                  <a:gd name="T0" fmla="*/ 2147483647 w 1135"/>
                  <a:gd name="T1" fmla="*/ 2013928483 h 878"/>
                  <a:gd name="T2" fmla="*/ 2147483647 w 1135"/>
                  <a:gd name="T3" fmla="*/ 2147483647 h 878"/>
                  <a:gd name="T4" fmla="*/ 2147483647 w 1135"/>
                  <a:gd name="T5" fmla="*/ 2147483647 h 878"/>
                  <a:gd name="T6" fmla="*/ 2147483647 w 1135"/>
                  <a:gd name="T7" fmla="*/ 2147483647 h 878"/>
                  <a:gd name="T8" fmla="*/ 2147483647 w 1135"/>
                  <a:gd name="T9" fmla="*/ 2147483647 h 878"/>
                  <a:gd name="T10" fmla="*/ 2147483647 w 1135"/>
                  <a:gd name="T11" fmla="*/ 2147483647 h 878"/>
                  <a:gd name="T12" fmla="*/ 2147483647 w 1135"/>
                  <a:gd name="T13" fmla="*/ 2147483647 h 878"/>
                  <a:gd name="T14" fmla="*/ 2147483647 w 1135"/>
                  <a:gd name="T15" fmla="*/ 2147483647 h 878"/>
                  <a:gd name="T16" fmla="*/ 2147483647 w 1135"/>
                  <a:gd name="T17" fmla="*/ 2147483647 h 878"/>
                  <a:gd name="T18" fmla="*/ 2147483647 w 1135"/>
                  <a:gd name="T19" fmla="*/ 2147483647 h 878"/>
                  <a:gd name="T20" fmla="*/ 2147483647 w 1135"/>
                  <a:gd name="T21" fmla="*/ 2147483647 h 878"/>
                  <a:gd name="T22" fmla="*/ 2147483647 w 1135"/>
                  <a:gd name="T23" fmla="*/ 2147483647 h 878"/>
                  <a:gd name="T24" fmla="*/ 2147483647 w 1135"/>
                  <a:gd name="T25" fmla="*/ 2147483647 h 878"/>
                  <a:gd name="T26" fmla="*/ 2147483647 w 1135"/>
                  <a:gd name="T27" fmla="*/ 2147483647 h 878"/>
                  <a:gd name="T28" fmla="*/ 2147483647 w 1135"/>
                  <a:gd name="T29" fmla="*/ 2147483647 h 878"/>
                  <a:gd name="T30" fmla="*/ 2147483647 w 1135"/>
                  <a:gd name="T31" fmla="*/ 2147483647 h 878"/>
                  <a:gd name="T32" fmla="*/ 2147483647 w 1135"/>
                  <a:gd name="T33" fmla="*/ 2147483647 h 878"/>
                  <a:gd name="T34" fmla="*/ 2147483647 w 1135"/>
                  <a:gd name="T35" fmla="*/ 2147483647 h 878"/>
                  <a:gd name="T36" fmla="*/ 2147483647 w 1135"/>
                  <a:gd name="T37" fmla="*/ 2147483647 h 878"/>
                  <a:gd name="T38" fmla="*/ 2147483647 w 1135"/>
                  <a:gd name="T39" fmla="*/ 2147483647 h 878"/>
                  <a:gd name="T40" fmla="*/ 2147483647 w 1135"/>
                  <a:gd name="T41" fmla="*/ 2147483647 h 878"/>
                  <a:gd name="T42" fmla="*/ 2147483647 w 1135"/>
                  <a:gd name="T43" fmla="*/ 2147483647 h 878"/>
                  <a:gd name="T44" fmla="*/ 2147483647 w 1135"/>
                  <a:gd name="T45" fmla="*/ 2147483647 h 878"/>
                  <a:gd name="T46" fmla="*/ 2147483647 w 1135"/>
                  <a:gd name="T47" fmla="*/ 2147483647 h 878"/>
                  <a:gd name="T48" fmla="*/ 2147483647 w 1135"/>
                  <a:gd name="T49" fmla="*/ 2147483647 h 878"/>
                  <a:gd name="T50" fmla="*/ 2147483647 w 1135"/>
                  <a:gd name="T51" fmla="*/ 2147483647 h 878"/>
                  <a:gd name="T52" fmla="*/ 2147483647 w 1135"/>
                  <a:gd name="T53" fmla="*/ 2147483647 h 878"/>
                  <a:gd name="T54" fmla="*/ 2147483647 w 1135"/>
                  <a:gd name="T55" fmla="*/ 2147483647 h 878"/>
                  <a:gd name="T56" fmla="*/ 2147483647 w 1135"/>
                  <a:gd name="T57" fmla="*/ 2147483647 h 878"/>
                  <a:gd name="T58" fmla="*/ 2147483647 w 1135"/>
                  <a:gd name="T59" fmla="*/ 2147483647 h 878"/>
                  <a:gd name="T60" fmla="*/ 2147483647 w 1135"/>
                  <a:gd name="T61" fmla="*/ 2147483647 h 878"/>
                  <a:gd name="T62" fmla="*/ 2147483647 w 1135"/>
                  <a:gd name="T63" fmla="*/ 2147483647 h 878"/>
                  <a:gd name="T64" fmla="*/ 2147483647 w 1135"/>
                  <a:gd name="T65" fmla="*/ 2147483647 h 878"/>
                  <a:gd name="T66" fmla="*/ 2147483647 w 1135"/>
                  <a:gd name="T67" fmla="*/ 2147483647 h 878"/>
                  <a:gd name="T68" fmla="*/ 2147483647 w 1135"/>
                  <a:gd name="T69" fmla="*/ 2147483647 h 878"/>
                  <a:gd name="T70" fmla="*/ 2147483647 w 1135"/>
                  <a:gd name="T71" fmla="*/ 2147483647 h 878"/>
                  <a:gd name="T72" fmla="*/ 2147483647 w 1135"/>
                  <a:gd name="T73" fmla="*/ 2147483647 h 878"/>
                  <a:gd name="T74" fmla="*/ 2147483647 w 1135"/>
                  <a:gd name="T75" fmla="*/ 2147483647 h 878"/>
                  <a:gd name="T76" fmla="*/ 2147483647 w 1135"/>
                  <a:gd name="T77" fmla="*/ 2147483647 h 878"/>
                  <a:gd name="T78" fmla="*/ 2147483647 w 1135"/>
                  <a:gd name="T79" fmla="*/ 2147483647 h 878"/>
                  <a:gd name="T80" fmla="*/ 2147483647 w 1135"/>
                  <a:gd name="T81" fmla="*/ 2147483647 h 878"/>
                  <a:gd name="T82" fmla="*/ 2147483647 w 1135"/>
                  <a:gd name="T83" fmla="*/ 2147483647 h 878"/>
                  <a:gd name="T84" fmla="*/ 2147483647 w 1135"/>
                  <a:gd name="T85" fmla="*/ 2147483647 h 878"/>
                  <a:gd name="T86" fmla="*/ 2147483647 w 1135"/>
                  <a:gd name="T87" fmla="*/ 2147483647 h 878"/>
                  <a:gd name="T88" fmla="*/ 2147483647 w 1135"/>
                  <a:gd name="T89" fmla="*/ 2147483647 h 878"/>
                  <a:gd name="T90" fmla="*/ 2147483647 w 1135"/>
                  <a:gd name="T91" fmla="*/ 2147483647 h 878"/>
                  <a:gd name="T92" fmla="*/ 2147483647 w 1135"/>
                  <a:gd name="T93" fmla="*/ 2147483647 h 878"/>
                  <a:gd name="T94" fmla="*/ 2147483647 w 1135"/>
                  <a:gd name="T95" fmla="*/ 2147483647 h 878"/>
                  <a:gd name="T96" fmla="*/ 2147483647 w 1135"/>
                  <a:gd name="T97" fmla="*/ 2147483647 h 878"/>
                  <a:gd name="T98" fmla="*/ 2147483647 w 1135"/>
                  <a:gd name="T99" fmla="*/ 2147483647 h 878"/>
                  <a:gd name="T100" fmla="*/ 2147483647 w 1135"/>
                  <a:gd name="T101" fmla="*/ 2147483647 h 878"/>
                  <a:gd name="T102" fmla="*/ 2147483647 w 1135"/>
                  <a:gd name="T103" fmla="*/ 2147483647 h 878"/>
                  <a:gd name="T104" fmla="*/ 2147483647 w 1135"/>
                  <a:gd name="T105" fmla="*/ 2147483647 h 878"/>
                  <a:gd name="T106" fmla="*/ 2147483647 w 1135"/>
                  <a:gd name="T107" fmla="*/ 2147483647 h 878"/>
                  <a:gd name="T108" fmla="*/ 2147483647 w 1135"/>
                  <a:gd name="T109" fmla="*/ 2147483647 h 878"/>
                  <a:gd name="T110" fmla="*/ 2147483647 w 1135"/>
                  <a:gd name="T111" fmla="*/ 0 h 8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35"/>
                  <a:gd name="T169" fmla="*/ 0 h 878"/>
                  <a:gd name="T170" fmla="*/ 1135 w 1135"/>
                  <a:gd name="T171" fmla="*/ 878 h 8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35" h="878">
                    <a:moveTo>
                      <a:pt x="141" y="0"/>
                    </a:moveTo>
                    <a:lnTo>
                      <a:pt x="143" y="0"/>
                    </a:lnTo>
                    <a:lnTo>
                      <a:pt x="150" y="2"/>
                    </a:lnTo>
                    <a:lnTo>
                      <a:pt x="156" y="4"/>
                    </a:lnTo>
                    <a:lnTo>
                      <a:pt x="163" y="5"/>
                    </a:lnTo>
                    <a:lnTo>
                      <a:pt x="171" y="7"/>
                    </a:lnTo>
                    <a:lnTo>
                      <a:pt x="181" y="9"/>
                    </a:lnTo>
                    <a:lnTo>
                      <a:pt x="186" y="11"/>
                    </a:lnTo>
                    <a:lnTo>
                      <a:pt x="192" y="13"/>
                    </a:lnTo>
                    <a:lnTo>
                      <a:pt x="198" y="15"/>
                    </a:lnTo>
                    <a:lnTo>
                      <a:pt x="203" y="17"/>
                    </a:lnTo>
                    <a:lnTo>
                      <a:pt x="209" y="17"/>
                    </a:lnTo>
                    <a:lnTo>
                      <a:pt x="217" y="19"/>
                    </a:lnTo>
                    <a:lnTo>
                      <a:pt x="224" y="21"/>
                    </a:lnTo>
                    <a:lnTo>
                      <a:pt x="232" y="23"/>
                    </a:lnTo>
                    <a:lnTo>
                      <a:pt x="238" y="24"/>
                    </a:lnTo>
                    <a:lnTo>
                      <a:pt x="245" y="26"/>
                    </a:lnTo>
                    <a:lnTo>
                      <a:pt x="251" y="26"/>
                    </a:lnTo>
                    <a:lnTo>
                      <a:pt x="260" y="30"/>
                    </a:lnTo>
                    <a:lnTo>
                      <a:pt x="268" y="32"/>
                    </a:lnTo>
                    <a:lnTo>
                      <a:pt x="278" y="34"/>
                    </a:lnTo>
                    <a:lnTo>
                      <a:pt x="285" y="36"/>
                    </a:lnTo>
                    <a:lnTo>
                      <a:pt x="295" y="40"/>
                    </a:lnTo>
                    <a:lnTo>
                      <a:pt x="302" y="40"/>
                    </a:lnTo>
                    <a:lnTo>
                      <a:pt x="312" y="42"/>
                    </a:lnTo>
                    <a:lnTo>
                      <a:pt x="319" y="43"/>
                    </a:lnTo>
                    <a:lnTo>
                      <a:pt x="331" y="47"/>
                    </a:lnTo>
                    <a:lnTo>
                      <a:pt x="338" y="49"/>
                    </a:lnTo>
                    <a:lnTo>
                      <a:pt x="350" y="51"/>
                    </a:lnTo>
                    <a:lnTo>
                      <a:pt x="359" y="53"/>
                    </a:lnTo>
                    <a:lnTo>
                      <a:pt x="369" y="55"/>
                    </a:lnTo>
                    <a:lnTo>
                      <a:pt x="378" y="57"/>
                    </a:lnTo>
                    <a:lnTo>
                      <a:pt x="390" y="59"/>
                    </a:lnTo>
                    <a:lnTo>
                      <a:pt x="399" y="61"/>
                    </a:lnTo>
                    <a:lnTo>
                      <a:pt x="411" y="64"/>
                    </a:lnTo>
                    <a:lnTo>
                      <a:pt x="420" y="66"/>
                    </a:lnTo>
                    <a:lnTo>
                      <a:pt x="432" y="68"/>
                    </a:lnTo>
                    <a:lnTo>
                      <a:pt x="443" y="70"/>
                    </a:lnTo>
                    <a:lnTo>
                      <a:pt x="455" y="72"/>
                    </a:lnTo>
                    <a:lnTo>
                      <a:pt x="464" y="74"/>
                    </a:lnTo>
                    <a:lnTo>
                      <a:pt x="475" y="76"/>
                    </a:lnTo>
                    <a:lnTo>
                      <a:pt x="487" y="78"/>
                    </a:lnTo>
                    <a:lnTo>
                      <a:pt x="498" y="80"/>
                    </a:lnTo>
                    <a:lnTo>
                      <a:pt x="510" y="81"/>
                    </a:lnTo>
                    <a:lnTo>
                      <a:pt x="521" y="83"/>
                    </a:lnTo>
                    <a:lnTo>
                      <a:pt x="532" y="85"/>
                    </a:lnTo>
                    <a:lnTo>
                      <a:pt x="544" y="89"/>
                    </a:lnTo>
                    <a:lnTo>
                      <a:pt x="555" y="89"/>
                    </a:lnTo>
                    <a:lnTo>
                      <a:pt x="567" y="91"/>
                    </a:lnTo>
                    <a:lnTo>
                      <a:pt x="578" y="93"/>
                    </a:lnTo>
                    <a:lnTo>
                      <a:pt x="591" y="95"/>
                    </a:lnTo>
                    <a:lnTo>
                      <a:pt x="603" y="97"/>
                    </a:lnTo>
                    <a:lnTo>
                      <a:pt x="614" y="99"/>
                    </a:lnTo>
                    <a:lnTo>
                      <a:pt x="626" y="100"/>
                    </a:lnTo>
                    <a:lnTo>
                      <a:pt x="639" y="102"/>
                    </a:lnTo>
                    <a:lnTo>
                      <a:pt x="650" y="102"/>
                    </a:lnTo>
                    <a:lnTo>
                      <a:pt x="662" y="104"/>
                    </a:lnTo>
                    <a:lnTo>
                      <a:pt x="673" y="104"/>
                    </a:lnTo>
                    <a:lnTo>
                      <a:pt x="685" y="106"/>
                    </a:lnTo>
                    <a:lnTo>
                      <a:pt x="696" y="106"/>
                    </a:lnTo>
                    <a:lnTo>
                      <a:pt x="707" y="108"/>
                    </a:lnTo>
                    <a:lnTo>
                      <a:pt x="719" y="108"/>
                    </a:lnTo>
                    <a:lnTo>
                      <a:pt x="730" y="110"/>
                    </a:lnTo>
                    <a:lnTo>
                      <a:pt x="742" y="110"/>
                    </a:lnTo>
                    <a:lnTo>
                      <a:pt x="753" y="112"/>
                    </a:lnTo>
                    <a:lnTo>
                      <a:pt x="765" y="112"/>
                    </a:lnTo>
                    <a:lnTo>
                      <a:pt x="776" y="114"/>
                    </a:lnTo>
                    <a:lnTo>
                      <a:pt x="785" y="114"/>
                    </a:lnTo>
                    <a:lnTo>
                      <a:pt x="797" y="116"/>
                    </a:lnTo>
                    <a:lnTo>
                      <a:pt x="808" y="116"/>
                    </a:lnTo>
                    <a:lnTo>
                      <a:pt x="820" y="118"/>
                    </a:lnTo>
                    <a:lnTo>
                      <a:pt x="831" y="118"/>
                    </a:lnTo>
                    <a:lnTo>
                      <a:pt x="841" y="118"/>
                    </a:lnTo>
                    <a:lnTo>
                      <a:pt x="852" y="118"/>
                    </a:lnTo>
                    <a:lnTo>
                      <a:pt x="862" y="120"/>
                    </a:lnTo>
                    <a:lnTo>
                      <a:pt x="873" y="120"/>
                    </a:lnTo>
                    <a:lnTo>
                      <a:pt x="882" y="120"/>
                    </a:lnTo>
                    <a:lnTo>
                      <a:pt x="894" y="120"/>
                    </a:lnTo>
                    <a:lnTo>
                      <a:pt x="903" y="121"/>
                    </a:lnTo>
                    <a:lnTo>
                      <a:pt x="913" y="121"/>
                    </a:lnTo>
                    <a:lnTo>
                      <a:pt x="922" y="121"/>
                    </a:lnTo>
                    <a:lnTo>
                      <a:pt x="932" y="121"/>
                    </a:lnTo>
                    <a:lnTo>
                      <a:pt x="941" y="121"/>
                    </a:lnTo>
                    <a:lnTo>
                      <a:pt x="951" y="121"/>
                    </a:lnTo>
                    <a:lnTo>
                      <a:pt x="960" y="123"/>
                    </a:lnTo>
                    <a:lnTo>
                      <a:pt x="970" y="123"/>
                    </a:lnTo>
                    <a:lnTo>
                      <a:pt x="979" y="123"/>
                    </a:lnTo>
                    <a:lnTo>
                      <a:pt x="987" y="123"/>
                    </a:lnTo>
                    <a:lnTo>
                      <a:pt x="995" y="123"/>
                    </a:lnTo>
                    <a:lnTo>
                      <a:pt x="1002" y="123"/>
                    </a:lnTo>
                    <a:lnTo>
                      <a:pt x="1012" y="123"/>
                    </a:lnTo>
                    <a:lnTo>
                      <a:pt x="1019" y="123"/>
                    </a:lnTo>
                    <a:lnTo>
                      <a:pt x="1027" y="123"/>
                    </a:lnTo>
                    <a:lnTo>
                      <a:pt x="1035" y="123"/>
                    </a:lnTo>
                    <a:lnTo>
                      <a:pt x="1042" y="123"/>
                    </a:lnTo>
                    <a:lnTo>
                      <a:pt x="1048" y="123"/>
                    </a:lnTo>
                    <a:lnTo>
                      <a:pt x="1056" y="123"/>
                    </a:lnTo>
                    <a:lnTo>
                      <a:pt x="1061" y="123"/>
                    </a:lnTo>
                    <a:lnTo>
                      <a:pt x="1069" y="123"/>
                    </a:lnTo>
                    <a:lnTo>
                      <a:pt x="1075" y="123"/>
                    </a:lnTo>
                    <a:lnTo>
                      <a:pt x="1080" y="123"/>
                    </a:lnTo>
                    <a:lnTo>
                      <a:pt x="1086" y="123"/>
                    </a:lnTo>
                    <a:lnTo>
                      <a:pt x="1092" y="123"/>
                    </a:lnTo>
                    <a:lnTo>
                      <a:pt x="1099" y="123"/>
                    </a:lnTo>
                    <a:lnTo>
                      <a:pt x="1109" y="123"/>
                    </a:lnTo>
                    <a:lnTo>
                      <a:pt x="1116" y="123"/>
                    </a:lnTo>
                    <a:lnTo>
                      <a:pt x="1122" y="123"/>
                    </a:lnTo>
                    <a:lnTo>
                      <a:pt x="1128" y="123"/>
                    </a:lnTo>
                    <a:lnTo>
                      <a:pt x="1132" y="123"/>
                    </a:lnTo>
                    <a:lnTo>
                      <a:pt x="1134" y="123"/>
                    </a:lnTo>
                    <a:lnTo>
                      <a:pt x="1135" y="123"/>
                    </a:lnTo>
                    <a:lnTo>
                      <a:pt x="1012" y="844"/>
                    </a:lnTo>
                    <a:lnTo>
                      <a:pt x="1010" y="844"/>
                    </a:lnTo>
                    <a:lnTo>
                      <a:pt x="1008" y="844"/>
                    </a:lnTo>
                    <a:lnTo>
                      <a:pt x="1004" y="844"/>
                    </a:lnTo>
                    <a:lnTo>
                      <a:pt x="998" y="846"/>
                    </a:lnTo>
                    <a:lnTo>
                      <a:pt x="993" y="846"/>
                    </a:lnTo>
                    <a:lnTo>
                      <a:pt x="985" y="848"/>
                    </a:lnTo>
                    <a:lnTo>
                      <a:pt x="976" y="850"/>
                    </a:lnTo>
                    <a:lnTo>
                      <a:pt x="966" y="852"/>
                    </a:lnTo>
                    <a:lnTo>
                      <a:pt x="959" y="852"/>
                    </a:lnTo>
                    <a:lnTo>
                      <a:pt x="953" y="854"/>
                    </a:lnTo>
                    <a:lnTo>
                      <a:pt x="947" y="854"/>
                    </a:lnTo>
                    <a:lnTo>
                      <a:pt x="941" y="855"/>
                    </a:lnTo>
                    <a:lnTo>
                      <a:pt x="934" y="855"/>
                    </a:lnTo>
                    <a:lnTo>
                      <a:pt x="926" y="857"/>
                    </a:lnTo>
                    <a:lnTo>
                      <a:pt x="920" y="857"/>
                    </a:lnTo>
                    <a:lnTo>
                      <a:pt x="913" y="859"/>
                    </a:lnTo>
                    <a:lnTo>
                      <a:pt x="905" y="859"/>
                    </a:lnTo>
                    <a:lnTo>
                      <a:pt x="898" y="861"/>
                    </a:lnTo>
                    <a:lnTo>
                      <a:pt x="890" y="861"/>
                    </a:lnTo>
                    <a:lnTo>
                      <a:pt x="882" y="863"/>
                    </a:lnTo>
                    <a:lnTo>
                      <a:pt x="873" y="865"/>
                    </a:lnTo>
                    <a:lnTo>
                      <a:pt x="865" y="865"/>
                    </a:lnTo>
                    <a:lnTo>
                      <a:pt x="856" y="867"/>
                    </a:lnTo>
                    <a:lnTo>
                      <a:pt x="848" y="869"/>
                    </a:lnTo>
                    <a:lnTo>
                      <a:pt x="837" y="869"/>
                    </a:lnTo>
                    <a:lnTo>
                      <a:pt x="827" y="869"/>
                    </a:lnTo>
                    <a:lnTo>
                      <a:pt x="818" y="871"/>
                    </a:lnTo>
                    <a:lnTo>
                      <a:pt x="808" y="871"/>
                    </a:lnTo>
                    <a:lnTo>
                      <a:pt x="799" y="871"/>
                    </a:lnTo>
                    <a:lnTo>
                      <a:pt x="789" y="873"/>
                    </a:lnTo>
                    <a:lnTo>
                      <a:pt x="778" y="873"/>
                    </a:lnTo>
                    <a:lnTo>
                      <a:pt x="768" y="874"/>
                    </a:lnTo>
                    <a:lnTo>
                      <a:pt x="757" y="874"/>
                    </a:lnTo>
                    <a:lnTo>
                      <a:pt x="747" y="876"/>
                    </a:lnTo>
                    <a:lnTo>
                      <a:pt x="736" y="876"/>
                    </a:lnTo>
                    <a:lnTo>
                      <a:pt x="726" y="876"/>
                    </a:lnTo>
                    <a:lnTo>
                      <a:pt x="715" y="876"/>
                    </a:lnTo>
                    <a:lnTo>
                      <a:pt x="704" y="878"/>
                    </a:lnTo>
                    <a:lnTo>
                      <a:pt x="692" y="878"/>
                    </a:lnTo>
                    <a:lnTo>
                      <a:pt x="683" y="878"/>
                    </a:lnTo>
                    <a:lnTo>
                      <a:pt x="669" y="878"/>
                    </a:lnTo>
                    <a:lnTo>
                      <a:pt x="658" y="878"/>
                    </a:lnTo>
                    <a:lnTo>
                      <a:pt x="647" y="878"/>
                    </a:lnTo>
                    <a:lnTo>
                      <a:pt x="635" y="878"/>
                    </a:lnTo>
                    <a:lnTo>
                      <a:pt x="624" y="878"/>
                    </a:lnTo>
                    <a:lnTo>
                      <a:pt x="612" y="878"/>
                    </a:lnTo>
                    <a:lnTo>
                      <a:pt x="601" y="878"/>
                    </a:lnTo>
                    <a:lnTo>
                      <a:pt x="590" y="878"/>
                    </a:lnTo>
                    <a:lnTo>
                      <a:pt x="576" y="878"/>
                    </a:lnTo>
                    <a:lnTo>
                      <a:pt x="565" y="876"/>
                    </a:lnTo>
                    <a:lnTo>
                      <a:pt x="553" y="876"/>
                    </a:lnTo>
                    <a:lnTo>
                      <a:pt x="542" y="876"/>
                    </a:lnTo>
                    <a:lnTo>
                      <a:pt x="529" y="874"/>
                    </a:lnTo>
                    <a:lnTo>
                      <a:pt x="517" y="874"/>
                    </a:lnTo>
                    <a:lnTo>
                      <a:pt x="506" y="873"/>
                    </a:lnTo>
                    <a:lnTo>
                      <a:pt x="494" y="873"/>
                    </a:lnTo>
                    <a:lnTo>
                      <a:pt x="483" y="871"/>
                    </a:lnTo>
                    <a:lnTo>
                      <a:pt x="470" y="869"/>
                    </a:lnTo>
                    <a:lnTo>
                      <a:pt x="458" y="867"/>
                    </a:lnTo>
                    <a:lnTo>
                      <a:pt x="447" y="865"/>
                    </a:lnTo>
                    <a:lnTo>
                      <a:pt x="434" y="863"/>
                    </a:lnTo>
                    <a:lnTo>
                      <a:pt x="422" y="861"/>
                    </a:lnTo>
                    <a:lnTo>
                      <a:pt x="411" y="859"/>
                    </a:lnTo>
                    <a:lnTo>
                      <a:pt x="399" y="857"/>
                    </a:lnTo>
                    <a:lnTo>
                      <a:pt x="388" y="855"/>
                    </a:lnTo>
                    <a:lnTo>
                      <a:pt x="377" y="854"/>
                    </a:lnTo>
                    <a:lnTo>
                      <a:pt x="365" y="850"/>
                    </a:lnTo>
                    <a:lnTo>
                      <a:pt x="354" y="848"/>
                    </a:lnTo>
                    <a:lnTo>
                      <a:pt x="342" y="846"/>
                    </a:lnTo>
                    <a:lnTo>
                      <a:pt x="331" y="844"/>
                    </a:lnTo>
                    <a:lnTo>
                      <a:pt x="321" y="840"/>
                    </a:lnTo>
                    <a:lnTo>
                      <a:pt x="310" y="838"/>
                    </a:lnTo>
                    <a:lnTo>
                      <a:pt x="299" y="836"/>
                    </a:lnTo>
                    <a:lnTo>
                      <a:pt x="287" y="833"/>
                    </a:lnTo>
                    <a:lnTo>
                      <a:pt x="278" y="831"/>
                    </a:lnTo>
                    <a:lnTo>
                      <a:pt x="266" y="827"/>
                    </a:lnTo>
                    <a:lnTo>
                      <a:pt x="257" y="825"/>
                    </a:lnTo>
                    <a:lnTo>
                      <a:pt x="247" y="821"/>
                    </a:lnTo>
                    <a:lnTo>
                      <a:pt x="236" y="819"/>
                    </a:lnTo>
                    <a:lnTo>
                      <a:pt x="226" y="816"/>
                    </a:lnTo>
                    <a:lnTo>
                      <a:pt x="217" y="814"/>
                    </a:lnTo>
                    <a:lnTo>
                      <a:pt x="207" y="810"/>
                    </a:lnTo>
                    <a:lnTo>
                      <a:pt x="196" y="808"/>
                    </a:lnTo>
                    <a:lnTo>
                      <a:pt x="188" y="804"/>
                    </a:lnTo>
                    <a:lnTo>
                      <a:pt x="179" y="802"/>
                    </a:lnTo>
                    <a:lnTo>
                      <a:pt x="169" y="798"/>
                    </a:lnTo>
                    <a:lnTo>
                      <a:pt x="160" y="796"/>
                    </a:lnTo>
                    <a:lnTo>
                      <a:pt x="152" y="793"/>
                    </a:lnTo>
                    <a:lnTo>
                      <a:pt x="143" y="789"/>
                    </a:lnTo>
                    <a:lnTo>
                      <a:pt x="133" y="787"/>
                    </a:lnTo>
                    <a:lnTo>
                      <a:pt x="125" y="785"/>
                    </a:lnTo>
                    <a:lnTo>
                      <a:pt x="118" y="781"/>
                    </a:lnTo>
                    <a:lnTo>
                      <a:pt x="110" y="779"/>
                    </a:lnTo>
                    <a:lnTo>
                      <a:pt x="103" y="776"/>
                    </a:lnTo>
                    <a:lnTo>
                      <a:pt x="95" y="772"/>
                    </a:lnTo>
                    <a:lnTo>
                      <a:pt x="87" y="770"/>
                    </a:lnTo>
                    <a:lnTo>
                      <a:pt x="82" y="768"/>
                    </a:lnTo>
                    <a:lnTo>
                      <a:pt x="74" y="766"/>
                    </a:lnTo>
                    <a:lnTo>
                      <a:pt x="68" y="762"/>
                    </a:lnTo>
                    <a:lnTo>
                      <a:pt x="63" y="760"/>
                    </a:lnTo>
                    <a:lnTo>
                      <a:pt x="57" y="758"/>
                    </a:lnTo>
                    <a:lnTo>
                      <a:pt x="51" y="755"/>
                    </a:lnTo>
                    <a:lnTo>
                      <a:pt x="46" y="753"/>
                    </a:lnTo>
                    <a:lnTo>
                      <a:pt x="42" y="753"/>
                    </a:lnTo>
                    <a:lnTo>
                      <a:pt x="30" y="749"/>
                    </a:lnTo>
                    <a:lnTo>
                      <a:pt x="23" y="745"/>
                    </a:lnTo>
                    <a:lnTo>
                      <a:pt x="15" y="743"/>
                    </a:lnTo>
                    <a:lnTo>
                      <a:pt x="9" y="739"/>
                    </a:lnTo>
                    <a:lnTo>
                      <a:pt x="2" y="736"/>
                    </a:lnTo>
                    <a:lnTo>
                      <a:pt x="0" y="73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AFF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56" name="Freeform 26"/>
              <p:cNvSpPr>
                <a:spLocks/>
              </p:cNvSpPr>
              <p:nvPr/>
            </p:nvSpPr>
            <p:spPr bwMode="auto">
              <a:xfrm>
                <a:off x="1797051" y="3675063"/>
                <a:ext cx="822325" cy="160338"/>
              </a:xfrm>
              <a:custGeom>
                <a:avLst/>
                <a:gdLst>
                  <a:gd name="T0" fmla="*/ 2147483647 w 1037"/>
                  <a:gd name="T1" fmla="*/ 2147483647 h 202"/>
                  <a:gd name="T2" fmla="*/ 2147483647 w 1037"/>
                  <a:gd name="T3" fmla="*/ 2147483647 h 202"/>
                  <a:gd name="T4" fmla="*/ 2147483647 w 1037"/>
                  <a:gd name="T5" fmla="*/ 2147483647 h 202"/>
                  <a:gd name="T6" fmla="*/ 2147483647 w 1037"/>
                  <a:gd name="T7" fmla="*/ 2147483647 h 202"/>
                  <a:gd name="T8" fmla="*/ 2147483647 w 1037"/>
                  <a:gd name="T9" fmla="*/ 2147483647 h 202"/>
                  <a:gd name="T10" fmla="*/ 2147483647 w 1037"/>
                  <a:gd name="T11" fmla="*/ 2147483647 h 202"/>
                  <a:gd name="T12" fmla="*/ 2147483647 w 1037"/>
                  <a:gd name="T13" fmla="*/ 2147483647 h 202"/>
                  <a:gd name="T14" fmla="*/ 2147483647 w 1037"/>
                  <a:gd name="T15" fmla="*/ 2147483647 h 202"/>
                  <a:gd name="T16" fmla="*/ 2147483647 w 1037"/>
                  <a:gd name="T17" fmla="*/ 2147483647 h 202"/>
                  <a:gd name="T18" fmla="*/ 2147483647 w 1037"/>
                  <a:gd name="T19" fmla="*/ 2147483647 h 202"/>
                  <a:gd name="T20" fmla="*/ 2147483647 w 1037"/>
                  <a:gd name="T21" fmla="*/ 2000386602 h 202"/>
                  <a:gd name="T22" fmla="*/ 2147483647 w 1037"/>
                  <a:gd name="T23" fmla="*/ 1000508421 h 202"/>
                  <a:gd name="T24" fmla="*/ 2147483647 w 1037"/>
                  <a:gd name="T25" fmla="*/ 1000508421 h 202"/>
                  <a:gd name="T26" fmla="*/ 2147483647 w 1037"/>
                  <a:gd name="T27" fmla="*/ 0 h 202"/>
                  <a:gd name="T28" fmla="*/ 2147483647 w 1037"/>
                  <a:gd name="T29" fmla="*/ 1000508421 h 202"/>
                  <a:gd name="T30" fmla="*/ 2147483647 w 1037"/>
                  <a:gd name="T31" fmla="*/ 2000386602 h 202"/>
                  <a:gd name="T32" fmla="*/ 2147483647 w 1037"/>
                  <a:gd name="T33" fmla="*/ 2147483647 h 202"/>
                  <a:gd name="T34" fmla="*/ 2147483647 w 1037"/>
                  <a:gd name="T35" fmla="*/ 2147483647 h 202"/>
                  <a:gd name="T36" fmla="*/ 2147483647 w 1037"/>
                  <a:gd name="T37" fmla="*/ 2147483647 h 202"/>
                  <a:gd name="T38" fmla="*/ 2147483647 w 1037"/>
                  <a:gd name="T39" fmla="*/ 2147483647 h 202"/>
                  <a:gd name="T40" fmla="*/ 2147483647 w 1037"/>
                  <a:gd name="T41" fmla="*/ 2147483647 h 202"/>
                  <a:gd name="T42" fmla="*/ 2147483647 w 1037"/>
                  <a:gd name="T43" fmla="*/ 2147483647 h 202"/>
                  <a:gd name="T44" fmla="*/ 2147483647 w 1037"/>
                  <a:gd name="T45" fmla="*/ 2147483647 h 202"/>
                  <a:gd name="T46" fmla="*/ 2147483647 w 1037"/>
                  <a:gd name="T47" fmla="*/ 2147483647 h 202"/>
                  <a:gd name="T48" fmla="*/ 2147483647 w 1037"/>
                  <a:gd name="T49" fmla="*/ 2147483647 h 202"/>
                  <a:gd name="T50" fmla="*/ 2147483647 w 1037"/>
                  <a:gd name="T51" fmla="*/ 2147483647 h 202"/>
                  <a:gd name="T52" fmla="*/ 2147483647 w 1037"/>
                  <a:gd name="T53" fmla="*/ 2147483647 h 202"/>
                  <a:gd name="T54" fmla="*/ 2147483647 w 1037"/>
                  <a:gd name="T55" fmla="*/ 2147483647 h 202"/>
                  <a:gd name="T56" fmla="*/ 2147483647 w 1037"/>
                  <a:gd name="T57" fmla="*/ 2147483647 h 202"/>
                  <a:gd name="T58" fmla="*/ 2147483647 w 1037"/>
                  <a:gd name="T59" fmla="*/ 2147483647 h 202"/>
                  <a:gd name="T60" fmla="*/ 2147483647 w 1037"/>
                  <a:gd name="T61" fmla="*/ 2147483647 h 202"/>
                  <a:gd name="T62" fmla="*/ 2147483647 w 1037"/>
                  <a:gd name="T63" fmla="*/ 2147483647 h 202"/>
                  <a:gd name="T64" fmla="*/ 2147483647 w 1037"/>
                  <a:gd name="T65" fmla="*/ 2147483647 h 202"/>
                  <a:gd name="T66" fmla="*/ 2147483647 w 1037"/>
                  <a:gd name="T67" fmla="*/ 2147483647 h 202"/>
                  <a:gd name="T68" fmla="*/ 2147483647 w 1037"/>
                  <a:gd name="T69" fmla="*/ 2147483647 h 202"/>
                  <a:gd name="T70" fmla="*/ 2147483647 w 1037"/>
                  <a:gd name="T71" fmla="*/ 2147483647 h 202"/>
                  <a:gd name="T72" fmla="*/ 2147483647 w 1037"/>
                  <a:gd name="T73" fmla="*/ 2147483647 h 202"/>
                  <a:gd name="T74" fmla="*/ 2147483647 w 1037"/>
                  <a:gd name="T75" fmla="*/ 2147483647 h 202"/>
                  <a:gd name="T76" fmla="*/ 2147483647 w 1037"/>
                  <a:gd name="T77" fmla="*/ 2147483647 h 202"/>
                  <a:gd name="T78" fmla="*/ 2147483647 w 1037"/>
                  <a:gd name="T79" fmla="*/ 2147483647 h 202"/>
                  <a:gd name="T80" fmla="*/ 2147483647 w 1037"/>
                  <a:gd name="T81" fmla="*/ 2147483647 h 202"/>
                  <a:gd name="T82" fmla="*/ 2147483647 w 1037"/>
                  <a:gd name="T83" fmla="*/ 2147483647 h 202"/>
                  <a:gd name="T84" fmla="*/ 2147483647 w 1037"/>
                  <a:gd name="T85" fmla="*/ 2147483647 h 202"/>
                  <a:gd name="T86" fmla="*/ 2147483647 w 1037"/>
                  <a:gd name="T87" fmla="*/ 2147483647 h 202"/>
                  <a:gd name="T88" fmla="*/ 2147483647 w 1037"/>
                  <a:gd name="T89" fmla="*/ 2147483647 h 202"/>
                  <a:gd name="T90" fmla="*/ 2147483647 w 1037"/>
                  <a:gd name="T91" fmla="*/ 2147483647 h 202"/>
                  <a:gd name="T92" fmla="*/ 2147483647 w 1037"/>
                  <a:gd name="T93" fmla="*/ 2147483647 h 202"/>
                  <a:gd name="T94" fmla="*/ 2147483647 w 1037"/>
                  <a:gd name="T95" fmla="*/ 2147483647 h 202"/>
                  <a:gd name="T96" fmla="*/ 2147483647 w 1037"/>
                  <a:gd name="T97" fmla="*/ 2147483647 h 202"/>
                  <a:gd name="T98" fmla="*/ 2147483647 w 1037"/>
                  <a:gd name="T99" fmla="*/ 2147483647 h 202"/>
                  <a:gd name="T100" fmla="*/ 2147483647 w 1037"/>
                  <a:gd name="T101" fmla="*/ 2147483647 h 202"/>
                  <a:gd name="T102" fmla="*/ 2147483647 w 1037"/>
                  <a:gd name="T103" fmla="*/ 2147483647 h 202"/>
                  <a:gd name="T104" fmla="*/ 2147483647 w 1037"/>
                  <a:gd name="T105" fmla="*/ 2147483647 h 202"/>
                  <a:gd name="T106" fmla="*/ 0 w 1037"/>
                  <a:gd name="T107" fmla="*/ 2147483647 h 2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37"/>
                  <a:gd name="T163" fmla="*/ 0 h 202"/>
                  <a:gd name="T164" fmla="*/ 1037 w 1037"/>
                  <a:gd name="T165" fmla="*/ 202 h 20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37" h="202">
                    <a:moveTo>
                      <a:pt x="0" y="86"/>
                    </a:moveTo>
                    <a:lnTo>
                      <a:pt x="2" y="86"/>
                    </a:lnTo>
                    <a:lnTo>
                      <a:pt x="6" y="84"/>
                    </a:lnTo>
                    <a:lnTo>
                      <a:pt x="11" y="80"/>
                    </a:lnTo>
                    <a:lnTo>
                      <a:pt x="19" y="76"/>
                    </a:lnTo>
                    <a:lnTo>
                      <a:pt x="25" y="74"/>
                    </a:lnTo>
                    <a:lnTo>
                      <a:pt x="31" y="72"/>
                    </a:lnTo>
                    <a:lnTo>
                      <a:pt x="36" y="68"/>
                    </a:lnTo>
                    <a:lnTo>
                      <a:pt x="44" y="67"/>
                    </a:lnTo>
                    <a:lnTo>
                      <a:pt x="50" y="65"/>
                    </a:lnTo>
                    <a:lnTo>
                      <a:pt x="57" y="61"/>
                    </a:lnTo>
                    <a:lnTo>
                      <a:pt x="65" y="59"/>
                    </a:lnTo>
                    <a:lnTo>
                      <a:pt x="74" y="57"/>
                    </a:lnTo>
                    <a:lnTo>
                      <a:pt x="84" y="53"/>
                    </a:lnTo>
                    <a:lnTo>
                      <a:pt x="93" y="49"/>
                    </a:lnTo>
                    <a:lnTo>
                      <a:pt x="103" y="46"/>
                    </a:lnTo>
                    <a:lnTo>
                      <a:pt x="112" y="44"/>
                    </a:lnTo>
                    <a:lnTo>
                      <a:pt x="118" y="42"/>
                    </a:lnTo>
                    <a:lnTo>
                      <a:pt x="124" y="40"/>
                    </a:lnTo>
                    <a:lnTo>
                      <a:pt x="129" y="38"/>
                    </a:lnTo>
                    <a:lnTo>
                      <a:pt x="135" y="38"/>
                    </a:lnTo>
                    <a:lnTo>
                      <a:pt x="141" y="36"/>
                    </a:lnTo>
                    <a:lnTo>
                      <a:pt x="147" y="34"/>
                    </a:lnTo>
                    <a:lnTo>
                      <a:pt x="152" y="32"/>
                    </a:lnTo>
                    <a:lnTo>
                      <a:pt x="158" y="32"/>
                    </a:lnTo>
                    <a:lnTo>
                      <a:pt x="164" y="30"/>
                    </a:lnTo>
                    <a:lnTo>
                      <a:pt x="169" y="29"/>
                    </a:lnTo>
                    <a:lnTo>
                      <a:pt x="175" y="27"/>
                    </a:lnTo>
                    <a:lnTo>
                      <a:pt x="183" y="27"/>
                    </a:lnTo>
                    <a:lnTo>
                      <a:pt x="188" y="25"/>
                    </a:lnTo>
                    <a:lnTo>
                      <a:pt x="194" y="23"/>
                    </a:lnTo>
                    <a:lnTo>
                      <a:pt x="202" y="21"/>
                    </a:lnTo>
                    <a:lnTo>
                      <a:pt x="207" y="21"/>
                    </a:lnTo>
                    <a:lnTo>
                      <a:pt x="213" y="19"/>
                    </a:lnTo>
                    <a:lnTo>
                      <a:pt x="221" y="17"/>
                    </a:lnTo>
                    <a:lnTo>
                      <a:pt x="226" y="17"/>
                    </a:lnTo>
                    <a:lnTo>
                      <a:pt x="234" y="15"/>
                    </a:lnTo>
                    <a:lnTo>
                      <a:pt x="242" y="15"/>
                    </a:lnTo>
                    <a:lnTo>
                      <a:pt x="249" y="13"/>
                    </a:lnTo>
                    <a:lnTo>
                      <a:pt x="255" y="13"/>
                    </a:lnTo>
                    <a:lnTo>
                      <a:pt x="263" y="13"/>
                    </a:lnTo>
                    <a:lnTo>
                      <a:pt x="268" y="11"/>
                    </a:lnTo>
                    <a:lnTo>
                      <a:pt x="276" y="10"/>
                    </a:lnTo>
                    <a:lnTo>
                      <a:pt x="283" y="10"/>
                    </a:lnTo>
                    <a:lnTo>
                      <a:pt x="291" y="10"/>
                    </a:lnTo>
                    <a:lnTo>
                      <a:pt x="299" y="8"/>
                    </a:lnTo>
                    <a:lnTo>
                      <a:pt x="306" y="8"/>
                    </a:lnTo>
                    <a:lnTo>
                      <a:pt x="314" y="6"/>
                    </a:lnTo>
                    <a:lnTo>
                      <a:pt x="322" y="6"/>
                    </a:lnTo>
                    <a:lnTo>
                      <a:pt x="329" y="6"/>
                    </a:lnTo>
                    <a:lnTo>
                      <a:pt x="339" y="6"/>
                    </a:lnTo>
                    <a:lnTo>
                      <a:pt x="346" y="4"/>
                    </a:lnTo>
                    <a:lnTo>
                      <a:pt x="356" y="4"/>
                    </a:lnTo>
                    <a:lnTo>
                      <a:pt x="363" y="4"/>
                    </a:lnTo>
                    <a:lnTo>
                      <a:pt x="373" y="4"/>
                    </a:lnTo>
                    <a:lnTo>
                      <a:pt x="380" y="4"/>
                    </a:lnTo>
                    <a:lnTo>
                      <a:pt x="390" y="4"/>
                    </a:lnTo>
                    <a:lnTo>
                      <a:pt x="400" y="2"/>
                    </a:lnTo>
                    <a:lnTo>
                      <a:pt x="407" y="2"/>
                    </a:lnTo>
                    <a:lnTo>
                      <a:pt x="417" y="2"/>
                    </a:lnTo>
                    <a:lnTo>
                      <a:pt x="426" y="2"/>
                    </a:lnTo>
                    <a:lnTo>
                      <a:pt x="436" y="2"/>
                    </a:lnTo>
                    <a:lnTo>
                      <a:pt x="445" y="2"/>
                    </a:lnTo>
                    <a:lnTo>
                      <a:pt x="455" y="2"/>
                    </a:lnTo>
                    <a:lnTo>
                      <a:pt x="464" y="2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91" y="0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19" y="2"/>
                    </a:lnTo>
                    <a:lnTo>
                      <a:pt x="529" y="2"/>
                    </a:lnTo>
                    <a:lnTo>
                      <a:pt x="540" y="2"/>
                    </a:lnTo>
                    <a:lnTo>
                      <a:pt x="548" y="2"/>
                    </a:lnTo>
                    <a:lnTo>
                      <a:pt x="557" y="2"/>
                    </a:lnTo>
                    <a:lnTo>
                      <a:pt x="567" y="2"/>
                    </a:lnTo>
                    <a:lnTo>
                      <a:pt x="576" y="2"/>
                    </a:lnTo>
                    <a:lnTo>
                      <a:pt x="584" y="2"/>
                    </a:lnTo>
                    <a:lnTo>
                      <a:pt x="594" y="4"/>
                    </a:lnTo>
                    <a:lnTo>
                      <a:pt x="603" y="4"/>
                    </a:lnTo>
                    <a:lnTo>
                      <a:pt x="613" y="6"/>
                    </a:lnTo>
                    <a:lnTo>
                      <a:pt x="622" y="6"/>
                    </a:lnTo>
                    <a:lnTo>
                      <a:pt x="632" y="6"/>
                    </a:lnTo>
                    <a:lnTo>
                      <a:pt x="639" y="8"/>
                    </a:lnTo>
                    <a:lnTo>
                      <a:pt x="649" y="8"/>
                    </a:lnTo>
                    <a:lnTo>
                      <a:pt x="658" y="8"/>
                    </a:lnTo>
                    <a:lnTo>
                      <a:pt x="666" y="10"/>
                    </a:lnTo>
                    <a:lnTo>
                      <a:pt x="675" y="10"/>
                    </a:lnTo>
                    <a:lnTo>
                      <a:pt x="685" y="11"/>
                    </a:lnTo>
                    <a:lnTo>
                      <a:pt x="692" y="11"/>
                    </a:lnTo>
                    <a:lnTo>
                      <a:pt x="700" y="13"/>
                    </a:lnTo>
                    <a:lnTo>
                      <a:pt x="710" y="13"/>
                    </a:lnTo>
                    <a:lnTo>
                      <a:pt x="717" y="15"/>
                    </a:lnTo>
                    <a:lnTo>
                      <a:pt x="725" y="17"/>
                    </a:lnTo>
                    <a:lnTo>
                      <a:pt x="732" y="19"/>
                    </a:lnTo>
                    <a:lnTo>
                      <a:pt x="740" y="19"/>
                    </a:lnTo>
                    <a:lnTo>
                      <a:pt x="749" y="23"/>
                    </a:lnTo>
                    <a:lnTo>
                      <a:pt x="755" y="23"/>
                    </a:lnTo>
                    <a:lnTo>
                      <a:pt x="763" y="25"/>
                    </a:lnTo>
                    <a:lnTo>
                      <a:pt x="770" y="27"/>
                    </a:lnTo>
                    <a:lnTo>
                      <a:pt x="778" y="29"/>
                    </a:lnTo>
                    <a:lnTo>
                      <a:pt x="784" y="30"/>
                    </a:lnTo>
                    <a:lnTo>
                      <a:pt x="791" y="32"/>
                    </a:lnTo>
                    <a:lnTo>
                      <a:pt x="797" y="34"/>
                    </a:lnTo>
                    <a:lnTo>
                      <a:pt x="805" y="36"/>
                    </a:lnTo>
                    <a:lnTo>
                      <a:pt x="810" y="38"/>
                    </a:lnTo>
                    <a:lnTo>
                      <a:pt x="816" y="40"/>
                    </a:lnTo>
                    <a:lnTo>
                      <a:pt x="822" y="42"/>
                    </a:lnTo>
                    <a:lnTo>
                      <a:pt x="829" y="44"/>
                    </a:lnTo>
                    <a:lnTo>
                      <a:pt x="835" y="46"/>
                    </a:lnTo>
                    <a:lnTo>
                      <a:pt x="841" y="48"/>
                    </a:lnTo>
                    <a:lnTo>
                      <a:pt x="846" y="51"/>
                    </a:lnTo>
                    <a:lnTo>
                      <a:pt x="852" y="53"/>
                    </a:lnTo>
                    <a:lnTo>
                      <a:pt x="858" y="55"/>
                    </a:lnTo>
                    <a:lnTo>
                      <a:pt x="864" y="59"/>
                    </a:lnTo>
                    <a:lnTo>
                      <a:pt x="869" y="61"/>
                    </a:lnTo>
                    <a:lnTo>
                      <a:pt x="875" y="65"/>
                    </a:lnTo>
                    <a:lnTo>
                      <a:pt x="881" y="67"/>
                    </a:lnTo>
                    <a:lnTo>
                      <a:pt x="886" y="70"/>
                    </a:lnTo>
                    <a:lnTo>
                      <a:pt x="892" y="72"/>
                    </a:lnTo>
                    <a:lnTo>
                      <a:pt x="898" y="76"/>
                    </a:lnTo>
                    <a:lnTo>
                      <a:pt x="907" y="82"/>
                    </a:lnTo>
                    <a:lnTo>
                      <a:pt x="917" y="88"/>
                    </a:lnTo>
                    <a:lnTo>
                      <a:pt x="926" y="95"/>
                    </a:lnTo>
                    <a:lnTo>
                      <a:pt x="936" y="101"/>
                    </a:lnTo>
                    <a:lnTo>
                      <a:pt x="945" y="107"/>
                    </a:lnTo>
                    <a:lnTo>
                      <a:pt x="953" y="114"/>
                    </a:lnTo>
                    <a:lnTo>
                      <a:pt x="962" y="120"/>
                    </a:lnTo>
                    <a:lnTo>
                      <a:pt x="970" y="127"/>
                    </a:lnTo>
                    <a:lnTo>
                      <a:pt x="978" y="133"/>
                    </a:lnTo>
                    <a:lnTo>
                      <a:pt x="985" y="139"/>
                    </a:lnTo>
                    <a:lnTo>
                      <a:pt x="991" y="145"/>
                    </a:lnTo>
                    <a:lnTo>
                      <a:pt x="999" y="150"/>
                    </a:lnTo>
                    <a:lnTo>
                      <a:pt x="1002" y="156"/>
                    </a:lnTo>
                    <a:lnTo>
                      <a:pt x="1008" y="162"/>
                    </a:lnTo>
                    <a:lnTo>
                      <a:pt x="1014" y="165"/>
                    </a:lnTo>
                    <a:lnTo>
                      <a:pt x="1020" y="171"/>
                    </a:lnTo>
                    <a:lnTo>
                      <a:pt x="1025" y="179"/>
                    </a:lnTo>
                    <a:lnTo>
                      <a:pt x="1033" y="184"/>
                    </a:lnTo>
                    <a:lnTo>
                      <a:pt x="1035" y="188"/>
                    </a:lnTo>
                    <a:lnTo>
                      <a:pt x="1037" y="190"/>
                    </a:lnTo>
                    <a:lnTo>
                      <a:pt x="976" y="202"/>
                    </a:lnTo>
                    <a:lnTo>
                      <a:pt x="974" y="200"/>
                    </a:lnTo>
                    <a:lnTo>
                      <a:pt x="972" y="196"/>
                    </a:lnTo>
                    <a:lnTo>
                      <a:pt x="968" y="192"/>
                    </a:lnTo>
                    <a:lnTo>
                      <a:pt x="962" y="186"/>
                    </a:lnTo>
                    <a:lnTo>
                      <a:pt x="953" y="179"/>
                    </a:lnTo>
                    <a:lnTo>
                      <a:pt x="945" y="171"/>
                    </a:lnTo>
                    <a:lnTo>
                      <a:pt x="940" y="165"/>
                    </a:lnTo>
                    <a:lnTo>
                      <a:pt x="934" y="162"/>
                    </a:lnTo>
                    <a:lnTo>
                      <a:pt x="928" y="156"/>
                    </a:lnTo>
                    <a:lnTo>
                      <a:pt x="923" y="152"/>
                    </a:lnTo>
                    <a:lnTo>
                      <a:pt x="915" y="146"/>
                    </a:lnTo>
                    <a:lnTo>
                      <a:pt x="909" y="143"/>
                    </a:lnTo>
                    <a:lnTo>
                      <a:pt x="902" y="137"/>
                    </a:lnTo>
                    <a:lnTo>
                      <a:pt x="894" y="133"/>
                    </a:lnTo>
                    <a:lnTo>
                      <a:pt x="886" y="127"/>
                    </a:lnTo>
                    <a:lnTo>
                      <a:pt x="879" y="122"/>
                    </a:lnTo>
                    <a:lnTo>
                      <a:pt x="869" y="118"/>
                    </a:lnTo>
                    <a:lnTo>
                      <a:pt x="862" y="112"/>
                    </a:lnTo>
                    <a:lnTo>
                      <a:pt x="852" y="107"/>
                    </a:lnTo>
                    <a:lnTo>
                      <a:pt x="843" y="103"/>
                    </a:lnTo>
                    <a:lnTo>
                      <a:pt x="833" y="99"/>
                    </a:lnTo>
                    <a:lnTo>
                      <a:pt x="824" y="95"/>
                    </a:lnTo>
                    <a:lnTo>
                      <a:pt x="818" y="93"/>
                    </a:lnTo>
                    <a:lnTo>
                      <a:pt x="814" y="91"/>
                    </a:lnTo>
                    <a:lnTo>
                      <a:pt x="808" y="89"/>
                    </a:lnTo>
                    <a:lnTo>
                      <a:pt x="803" y="88"/>
                    </a:lnTo>
                    <a:lnTo>
                      <a:pt x="793" y="86"/>
                    </a:lnTo>
                    <a:lnTo>
                      <a:pt x="784" y="82"/>
                    </a:lnTo>
                    <a:lnTo>
                      <a:pt x="776" y="80"/>
                    </a:lnTo>
                    <a:lnTo>
                      <a:pt x="770" y="80"/>
                    </a:lnTo>
                    <a:lnTo>
                      <a:pt x="765" y="78"/>
                    </a:lnTo>
                    <a:lnTo>
                      <a:pt x="759" y="76"/>
                    </a:lnTo>
                    <a:lnTo>
                      <a:pt x="751" y="74"/>
                    </a:lnTo>
                    <a:lnTo>
                      <a:pt x="746" y="74"/>
                    </a:lnTo>
                    <a:lnTo>
                      <a:pt x="738" y="72"/>
                    </a:lnTo>
                    <a:lnTo>
                      <a:pt x="732" y="70"/>
                    </a:lnTo>
                    <a:lnTo>
                      <a:pt x="725" y="68"/>
                    </a:lnTo>
                    <a:lnTo>
                      <a:pt x="717" y="68"/>
                    </a:lnTo>
                    <a:lnTo>
                      <a:pt x="710" y="67"/>
                    </a:lnTo>
                    <a:lnTo>
                      <a:pt x="702" y="67"/>
                    </a:lnTo>
                    <a:lnTo>
                      <a:pt x="692" y="65"/>
                    </a:lnTo>
                    <a:lnTo>
                      <a:pt x="685" y="65"/>
                    </a:lnTo>
                    <a:lnTo>
                      <a:pt x="677" y="63"/>
                    </a:lnTo>
                    <a:lnTo>
                      <a:pt x="670" y="63"/>
                    </a:lnTo>
                    <a:lnTo>
                      <a:pt x="660" y="61"/>
                    </a:lnTo>
                    <a:lnTo>
                      <a:pt x="652" y="59"/>
                    </a:lnTo>
                    <a:lnTo>
                      <a:pt x="643" y="59"/>
                    </a:lnTo>
                    <a:lnTo>
                      <a:pt x="635" y="59"/>
                    </a:lnTo>
                    <a:lnTo>
                      <a:pt x="626" y="57"/>
                    </a:lnTo>
                    <a:lnTo>
                      <a:pt x="616" y="57"/>
                    </a:lnTo>
                    <a:lnTo>
                      <a:pt x="609" y="55"/>
                    </a:lnTo>
                    <a:lnTo>
                      <a:pt x="599" y="55"/>
                    </a:lnTo>
                    <a:lnTo>
                      <a:pt x="590" y="55"/>
                    </a:lnTo>
                    <a:lnTo>
                      <a:pt x="580" y="53"/>
                    </a:lnTo>
                    <a:lnTo>
                      <a:pt x="571" y="53"/>
                    </a:lnTo>
                    <a:lnTo>
                      <a:pt x="563" y="53"/>
                    </a:lnTo>
                    <a:lnTo>
                      <a:pt x="554" y="51"/>
                    </a:lnTo>
                    <a:lnTo>
                      <a:pt x="544" y="51"/>
                    </a:lnTo>
                    <a:lnTo>
                      <a:pt x="535" y="51"/>
                    </a:lnTo>
                    <a:lnTo>
                      <a:pt x="527" y="51"/>
                    </a:lnTo>
                    <a:lnTo>
                      <a:pt x="516" y="51"/>
                    </a:lnTo>
                    <a:lnTo>
                      <a:pt x="508" y="51"/>
                    </a:lnTo>
                    <a:lnTo>
                      <a:pt x="497" y="49"/>
                    </a:lnTo>
                    <a:lnTo>
                      <a:pt x="489" y="49"/>
                    </a:lnTo>
                    <a:lnTo>
                      <a:pt x="479" y="49"/>
                    </a:lnTo>
                    <a:lnTo>
                      <a:pt x="470" y="49"/>
                    </a:lnTo>
                    <a:lnTo>
                      <a:pt x="460" y="49"/>
                    </a:lnTo>
                    <a:lnTo>
                      <a:pt x="453" y="49"/>
                    </a:lnTo>
                    <a:lnTo>
                      <a:pt x="443" y="49"/>
                    </a:lnTo>
                    <a:lnTo>
                      <a:pt x="434" y="49"/>
                    </a:lnTo>
                    <a:lnTo>
                      <a:pt x="424" y="49"/>
                    </a:lnTo>
                    <a:lnTo>
                      <a:pt x="415" y="49"/>
                    </a:lnTo>
                    <a:lnTo>
                      <a:pt x="407" y="49"/>
                    </a:lnTo>
                    <a:lnTo>
                      <a:pt x="398" y="49"/>
                    </a:lnTo>
                    <a:lnTo>
                      <a:pt x="390" y="49"/>
                    </a:lnTo>
                    <a:lnTo>
                      <a:pt x="382" y="49"/>
                    </a:lnTo>
                    <a:lnTo>
                      <a:pt x="373" y="49"/>
                    </a:lnTo>
                    <a:lnTo>
                      <a:pt x="365" y="49"/>
                    </a:lnTo>
                    <a:lnTo>
                      <a:pt x="356" y="49"/>
                    </a:lnTo>
                    <a:lnTo>
                      <a:pt x="348" y="49"/>
                    </a:lnTo>
                    <a:lnTo>
                      <a:pt x="339" y="49"/>
                    </a:lnTo>
                    <a:lnTo>
                      <a:pt x="331" y="49"/>
                    </a:lnTo>
                    <a:lnTo>
                      <a:pt x="323" y="49"/>
                    </a:lnTo>
                    <a:lnTo>
                      <a:pt x="318" y="49"/>
                    </a:lnTo>
                    <a:lnTo>
                      <a:pt x="310" y="49"/>
                    </a:lnTo>
                    <a:lnTo>
                      <a:pt x="303" y="49"/>
                    </a:lnTo>
                    <a:lnTo>
                      <a:pt x="295" y="49"/>
                    </a:lnTo>
                    <a:lnTo>
                      <a:pt x="289" y="51"/>
                    </a:lnTo>
                    <a:lnTo>
                      <a:pt x="282" y="51"/>
                    </a:lnTo>
                    <a:lnTo>
                      <a:pt x="276" y="51"/>
                    </a:lnTo>
                    <a:lnTo>
                      <a:pt x="270" y="53"/>
                    </a:lnTo>
                    <a:lnTo>
                      <a:pt x="264" y="53"/>
                    </a:lnTo>
                    <a:lnTo>
                      <a:pt x="259" y="53"/>
                    </a:lnTo>
                    <a:lnTo>
                      <a:pt x="253" y="53"/>
                    </a:lnTo>
                    <a:lnTo>
                      <a:pt x="247" y="55"/>
                    </a:lnTo>
                    <a:lnTo>
                      <a:pt x="242" y="55"/>
                    </a:lnTo>
                    <a:lnTo>
                      <a:pt x="236" y="55"/>
                    </a:lnTo>
                    <a:lnTo>
                      <a:pt x="230" y="57"/>
                    </a:lnTo>
                    <a:lnTo>
                      <a:pt x="225" y="57"/>
                    </a:lnTo>
                    <a:lnTo>
                      <a:pt x="219" y="59"/>
                    </a:lnTo>
                    <a:lnTo>
                      <a:pt x="213" y="59"/>
                    </a:lnTo>
                    <a:lnTo>
                      <a:pt x="207" y="61"/>
                    </a:lnTo>
                    <a:lnTo>
                      <a:pt x="202" y="61"/>
                    </a:lnTo>
                    <a:lnTo>
                      <a:pt x="198" y="63"/>
                    </a:lnTo>
                    <a:lnTo>
                      <a:pt x="186" y="65"/>
                    </a:lnTo>
                    <a:lnTo>
                      <a:pt x="177" y="67"/>
                    </a:lnTo>
                    <a:lnTo>
                      <a:pt x="167" y="68"/>
                    </a:lnTo>
                    <a:lnTo>
                      <a:pt x="158" y="70"/>
                    </a:lnTo>
                    <a:lnTo>
                      <a:pt x="147" y="72"/>
                    </a:lnTo>
                    <a:lnTo>
                      <a:pt x="139" y="74"/>
                    </a:lnTo>
                    <a:lnTo>
                      <a:pt x="129" y="76"/>
                    </a:lnTo>
                    <a:lnTo>
                      <a:pt x="122" y="80"/>
                    </a:lnTo>
                    <a:lnTo>
                      <a:pt x="112" y="82"/>
                    </a:lnTo>
                    <a:lnTo>
                      <a:pt x="107" y="84"/>
                    </a:lnTo>
                    <a:lnTo>
                      <a:pt x="99" y="86"/>
                    </a:lnTo>
                    <a:lnTo>
                      <a:pt x="91" y="88"/>
                    </a:lnTo>
                    <a:lnTo>
                      <a:pt x="84" y="89"/>
                    </a:lnTo>
                    <a:lnTo>
                      <a:pt x="80" y="91"/>
                    </a:lnTo>
                    <a:lnTo>
                      <a:pt x="72" y="93"/>
                    </a:lnTo>
                    <a:lnTo>
                      <a:pt x="67" y="95"/>
                    </a:lnTo>
                    <a:lnTo>
                      <a:pt x="63" y="97"/>
                    </a:lnTo>
                    <a:lnTo>
                      <a:pt x="59" y="99"/>
                    </a:lnTo>
                    <a:lnTo>
                      <a:pt x="51" y="101"/>
                    </a:lnTo>
                    <a:lnTo>
                      <a:pt x="46" y="105"/>
                    </a:lnTo>
                    <a:lnTo>
                      <a:pt x="42" y="105"/>
                    </a:lnTo>
                    <a:lnTo>
                      <a:pt x="42" y="10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57" name="Freeform 27"/>
              <p:cNvSpPr>
                <a:spLocks/>
              </p:cNvSpPr>
              <p:nvPr/>
            </p:nvSpPr>
            <p:spPr bwMode="auto">
              <a:xfrm>
                <a:off x="1425576" y="3741738"/>
                <a:ext cx="1290638" cy="1323975"/>
              </a:xfrm>
              <a:custGeom>
                <a:avLst/>
                <a:gdLst>
                  <a:gd name="T0" fmla="*/ 2147483647 w 1626"/>
                  <a:gd name="T1" fmla="*/ 2147483647 h 1667"/>
                  <a:gd name="T2" fmla="*/ 2147483647 w 1626"/>
                  <a:gd name="T3" fmla="*/ 2147483647 h 1667"/>
                  <a:gd name="T4" fmla="*/ 2147483647 w 1626"/>
                  <a:gd name="T5" fmla="*/ 2147483647 h 1667"/>
                  <a:gd name="T6" fmla="*/ 2147483647 w 1626"/>
                  <a:gd name="T7" fmla="*/ 2147483647 h 1667"/>
                  <a:gd name="T8" fmla="*/ 2147483647 w 1626"/>
                  <a:gd name="T9" fmla="*/ 2147483647 h 1667"/>
                  <a:gd name="T10" fmla="*/ 2147483647 w 1626"/>
                  <a:gd name="T11" fmla="*/ 2147483647 h 1667"/>
                  <a:gd name="T12" fmla="*/ 2147483647 w 1626"/>
                  <a:gd name="T13" fmla="*/ 2147483647 h 1667"/>
                  <a:gd name="T14" fmla="*/ 2147483647 w 1626"/>
                  <a:gd name="T15" fmla="*/ 2147483647 h 1667"/>
                  <a:gd name="T16" fmla="*/ 2147483647 w 1626"/>
                  <a:gd name="T17" fmla="*/ 2147483647 h 1667"/>
                  <a:gd name="T18" fmla="*/ 2147483647 w 1626"/>
                  <a:gd name="T19" fmla="*/ 2147483647 h 1667"/>
                  <a:gd name="T20" fmla="*/ 2147483647 w 1626"/>
                  <a:gd name="T21" fmla="*/ 2147483647 h 1667"/>
                  <a:gd name="T22" fmla="*/ 2147483647 w 1626"/>
                  <a:gd name="T23" fmla="*/ 2147483647 h 1667"/>
                  <a:gd name="T24" fmla="*/ 2147483647 w 1626"/>
                  <a:gd name="T25" fmla="*/ 2147483647 h 1667"/>
                  <a:gd name="T26" fmla="*/ 2147483647 w 1626"/>
                  <a:gd name="T27" fmla="*/ 2147483647 h 1667"/>
                  <a:gd name="T28" fmla="*/ 2147483647 w 1626"/>
                  <a:gd name="T29" fmla="*/ 2147483647 h 1667"/>
                  <a:gd name="T30" fmla="*/ 2147483647 w 1626"/>
                  <a:gd name="T31" fmla="*/ 2147483647 h 1667"/>
                  <a:gd name="T32" fmla="*/ 2147483647 w 1626"/>
                  <a:gd name="T33" fmla="*/ 2147483647 h 1667"/>
                  <a:gd name="T34" fmla="*/ 2147483647 w 1626"/>
                  <a:gd name="T35" fmla="*/ 2147483647 h 1667"/>
                  <a:gd name="T36" fmla="*/ 2147483647 w 1626"/>
                  <a:gd name="T37" fmla="*/ 2147483647 h 1667"/>
                  <a:gd name="T38" fmla="*/ 2147483647 w 1626"/>
                  <a:gd name="T39" fmla="*/ 2147483647 h 1667"/>
                  <a:gd name="T40" fmla="*/ 2147483647 w 1626"/>
                  <a:gd name="T41" fmla="*/ 2147483647 h 1667"/>
                  <a:gd name="T42" fmla="*/ 2147483647 w 1626"/>
                  <a:gd name="T43" fmla="*/ 2147483647 h 1667"/>
                  <a:gd name="T44" fmla="*/ 2147483647 w 1626"/>
                  <a:gd name="T45" fmla="*/ 2147483647 h 1667"/>
                  <a:gd name="T46" fmla="*/ 2147483647 w 1626"/>
                  <a:gd name="T47" fmla="*/ 2147483647 h 1667"/>
                  <a:gd name="T48" fmla="*/ 2147483647 w 1626"/>
                  <a:gd name="T49" fmla="*/ 2147483647 h 1667"/>
                  <a:gd name="T50" fmla="*/ 2147483647 w 1626"/>
                  <a:gd name="T51" fmla="*/ 2147483647 h 1667"/>
                  <a:gd name="T52" fmla="*/ 2147483647 w 1626"/>
                  <a:gd name="T53" fmla="*/ 2147483647 h 1667"/>
                  <a:gd name="T54" fmla="*/ 2147483647 w 1626"/>
                  <a:gd name="T55" fmla="*/ 2147483647 h 1667"/>
                  <a:gd name="T56" fmla="*/ 2147483647 w 1626"/>
                  <a:gd name="T57" fmla="*/ 2147483647 h 1667"/>
                  <a:gd name="T58" fmla="*/ 2147483647 w 1626"/>
                  <a:gd name="T59" fmla="*/ 2147483647 h 1667"/>
                  <a:gd name="T60" fmla="*/ 2147483647 w 1626"/>
                  <a:gd name="T61" fmla="*/ 2147483647 h 1667"/>
                  <a:gd name="T62" fmla="*/ 2147483647 w 1626"/>
                  <a:gd name="T63" fmla="*/ 2147483647 h 1667"/>
                  <a:gd name="T64" fmla="*/ 2147483647 w 1626"/>
                  <a:gd name="T65" fmla="*/ 2147483647 h 1667"/>
                  <a:gd name="T66" fmla="*/ 2147483647 w 1626"/>
                  <a:gd name="T67" fmla="*/ 2147483647 h 1667"/>
                  <a:gd name="T68" fmla="*/ 2147483647 w 1626"/>
                  <a:gd name="T69" fmla="*/ 2147483647 h 1667"/>
                  <a:gd name="T70" fmla="*/ 2147483647 w 1626"/>
                  <a:gd name="T71" fmla="*/ 2147483647 h 1667"/>
                  <a:gd name="T72" fmla="*/ 2147483647 w 1626"/>
                  <a:gd name="T73" fmla="*/ 2147483647 h 1667"/>
                  <a:gd name="T74" fmla="*/ 2147483647 w 1626"/>
                  <a:gd name="T75" fmla="*/ 2147483647 h 1667"/>
                  <a:gd name="T76" fmla="*/ 2147483647 w 1626"/>
                  <a:gd name="T77" fmla="*/ 2147483647 h 1667"/>
                  <a:gd name="T78" fmla="*/ 2147483647 w 1626"/>
                  <a:gd name="T79" fmla="*/ 2147483647 h 1667"/>
                  <a:gd name="T80" fmla="*/ 2147483647 w 1626"/>
                  <a:gd name="T81" fmla="*/ 2147483647 h 1667"/>
                  <a:gd name="T82" fmla="*/ 2147483647 w 1626"/>
                  <a:gd name="T83" fmla="*/ 2147483647 h 1667"/>
                  <a:gd name="T84" fmla="*/ 2147483647 w 1626"/>
                  <a:gd name="T85" fmla="*/ 2147483647 h 1667"/>
                  <a:gd name="T86" fmla="*/ 2147483647 w 1626"/>
                  <a:gd name="T87" fmla="*/ 2147483647 h 1667"/>
                  <a:gd name="T88" fmla="*/ 2147483647 w 1626"/>
                  <a:gd name="T89" fmla="*/ 2147483647 h 1667"/>
                  <a:gd name="T90" fmla="*/ 2147483647 w 1626"/>
                  <a:gd name="T91" fmla="*/ 2147483647 h 1667"/>
                  <a:gd name="T92" fmla="*/ 2147483647 w 1626"/>
                  <a:gd name="T93" fmla="*/ 2147483647 h 1667"/>
                  <a:gd name="T94" fmla="*/ 2147483647 w 1626"/>
                  <a:gd name="T95" fmla="*/ 2147483647 h 1667"/>
                  <a:gd name="T96" fmla="*/ 2147483647 w 1626"/>
                  <a:gd name="T97" fmla="*/ 2147483647 h 1667"/>
                  <a:gd name="T98" fmla="*/ 2147483647 w 1626"/>
                  <a:gd name="T99" fmla="*/ 2147483647 h 1667"/>
                  <a:gd name="T100" fmla="*/ 2147483647 w 1626"/>
                  <a:gd name="T101" fmla="*/ 2147483647 h 1667"/>
                  <a:gd name="T102" fmla="*/ 2147483647 w 1626"/>
                  <a:gd name="T103" fmla="*/ 2147483647 h 1667"/>
                  <a:gd name="T104" fmla="*/ 2147483647 w 1626"/>
                  <a:gd name="T105" fmla="*/ 2147483647 h 1667"/>
                  <a:gd name="T106" fmla="*/ 2147483647 w 1626"/>
                  <a:gd name="T107" fmla="*/ 2147483647 h 1667"/>
                  <a:gd name="T108" fmla="*/ 2147483647 w 1626"/>
                  <a:gd name="T109" fmla="*/ 2147483647 h 1667"/>
                  <a:gd name="T110" fmla="*/ 2147483647 w 1626"/>
                  <a:gd name="T111" fmla="*/ 2147483647 h 1667"/>
                  <a:gd name="T112" fmla="*/ 2147483647 w 1626"/>
                  <a:gd name="T113" fmla="*/ 2147483647 h 1667"/>
                  <a:gd name="T114" fmla="*/ 2147483647 w 1626"/>
                  <a:gd name="T115" fmla="*/ 2147483647 h 1667"/>
                  <a:gd name="T116" fmla="*/ 2147483647 w 1626"/>
                  <a:gd name="T117" fmla="*/ 2147483647 h 1667"/>
                  <a:gd name="T118" fmla="*/ 2147483647 w 1626"/>
                  <a:gd name="T119" fmla="*/ 2147483647 h 1667"/>
                  <a:gd name="T120" fmla="*/ 2147483647 w 1626"/>
                  <a:gd name="T121" fmla="*/ 2147483647 h 16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26"/>
                  <a:gd name="T184" fmla="*/ 0 h 1667"/>
                  <a:gd name="T185" fmla="*/ 1626 w 1626"/>
                  <a:gd name="T186" fmla="*/ 1667 h 16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26" h="1667">
                    <a:moveTo>
                      <a:pt x="468" y="2"/>
                    </a:moveTo>
                    <a:lnTo>
                      <a:pt x="468" y="2"/>
                    </a:lnTo>
                    <a:lnTo>
                      <a:pt x="468" y="5"/>
                    </a:lnTo>
                    <a:lnTo>
                      <a:pt x="468" y="7"/>
                    </a:lnTo>
                    <a:lnTo>
                      <a:pt x="468" y="15"/>
                    </a:lnTo>
                    <a:lnTo>
                      <a:pt x="466" y="21"/>
                    </a:lnTo>
                    <a:lnTo>
                      <a:pt x="466" y="28"/>
                    </a:lnTo>
                    <a:lnTo>
                      <a:pt x="464" y="36"/>
                    </a:lnTo>
                    <a:lnTo>
                      <a:pt x="464" y="47"/>
                    </a:lnTo>
                    <a:lnTo>
                      <a:pt x="460" y="51"/>
                    </a:lnTo>
                    <a:lnTo>
                      <a:pt x="460" y="57"/>
                    </a:lnTo>
                    <a:lnTo>
                      <a:pt x="459" y="62"/>
                    </a:lnTo>
                    <a:lnTo>
                      <a:pt x="459" y="68"/>
                    </a:lnTo>
                    <a:lnTo>
                      <a:pt x="459" y="74"/>
                    </a:lnTo>
                    <a:lnTo>
                      <a:pt x="457" y="80"/>
                    </a:lnTo>
                    <a:lnTo>
                      <a:pt x="457" y="85"/>
                    </a:lnTo>
                    <a:lnTo>
                      <a:pt x="455" y="91"/>
                    </a:lnTo>
                    <a:lnTo>
                      <a:pt x="453" y="97"/>
                    </a:lnTo>
                    <a:lnTo>
                      <a:pt x="451" y="102"/>
                    </a:lnTo>
                    <a:lnTo>
                      <a:pt x="449" y="110"/>
                    </a:lnTo>
                    <a:lnTo>
                      <a:pt x="449" y="116"/>
                    </a:lnTo>
                    <a:lnTo>
                      <a:pt x="447" y="121"/>
                    </a:lnTo>
                    <a:lnTo>
                      <a:pt x="447" y="127"/>
                    </a:lnTo>
                    <a:lnTo>
                      <a:pt x="445" y="135"/>
                    </a:lnTo>
                    <a:lnTo>
                      <a:pt x="445" y="140"/>
                    </a:lnTo>
                    <a:lnTo>
                      <a:pt x="441" y="146"/>
                    </a:lnTo>
                    <a:lnTo>
                      <a:pt x="440" y="152"/>
                    </a:lnTo>
                    <a:lnTo>
                      <a:pt x="440" y="158"/>
                    </a:lnTo>
                    <a:lnTo>
                      <a:pt x="438" y="163"/>
                    </a:lnTo>
                    <a:lnTo>
                      <a:pt x="436" y="169"/>
                    </a:lnTo>
                    <a:lnTo>
                      <a:pt x="434" y="175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8" y="196"/>
                    </a:lnTo>
                    <a:lnTo>
                      <a:pt x="422" y="207"/>
                    </a:lnTo>
                    <a:lnTo>
                      <a:pt x="421" y="215"/>
                    </a:lnTo>
                    <a:lnTo>
                      <a:pt x="419" y="224"/>
                    </a:lnTo>
                    <a:lnTo>
                      <a:pt x="413" y="232"/>
                    </a:lnTo>
                    <a:lnTo>
                      <a:pt x="411" y="239"/>
                    </a:lnTo>
                    <a:lnTo>
                      <a:pt x="409" y="245"/>
                    </a:lnTo>
                    <a:lnTo>
                      <a:pt x="407" y="251"/>
                    </a:lnTo>
                    <a:lnTo>
                      <a:pt x="403" y="258"/>
                    </a:lnTo>
                    <a:lnTo>
                      <a:pt x="403" y="260"/>
                    </a:lnTo>
                    <a:lnTo>
                      <a:pt x="402" y="260"/>
                    </a:lnTo>
                    <a:lnTo>
                      <a:pt x="398" y="264"/>
                    </a:lnTo>
                    <a:lnTo>
                      <a:pt x="392" y="266"/>
                    </a:lnTo>
                    <a:lnTo>
                      <a:pt x="384" y="272"/>
                    </a:lnTo>
                    <a:lnTo>
                      <a:pt x="379" y="275"/>
                    </a:lnTo>
                    <a:lnTo>
                      <a:pt x="373" y="277"/>
                    </a:lnTo>
                    <a:lnTo>
                      <a:pt x="367" y="281"/>
                    </a:lnTo>
                    <a:lnTo>
                      <a:pt x="363" y="285"/>
                    </a:lnTo>
                    <a:lnTo>
                      <a:pt x="356" y="289"/>
                    </a:lnTo>
                    <a:lnTo>
                      <a:pt x="350" y="294"/>
                    </a:lnTo>
                    <a:lnTo>
                      <a:pt x="343" y="298"/>
                    </a:lnTo>
                    <a:lnTo>
                      <a:pt x="337" y="304"/>
                    </a:lnTo>
                    <a:lnTo>
                      <a:pt x="329" y="310"/>
                    </a:lnTo>
                    <a:lnTo>
                      <a:pt x="324" y="313"/>
                    </a:lnTo>
                    <a:lnTo>
                      <a:pt x="316" y="319"/>
                    </a:lnTo>
                    <a:lnTo>
                      <a:pt x="308" y="325"/>
                    </a:lnTo>
                    <a:lnTo>
                      <a:pt x="301" y="331"/>
                    </a:lnTo>
                    <a:lnTo>
                      <a:pt x="293" y="336"/>
                    </a:lnTo>
                    <a:lnTo>
                      <a:pt x="285" y="344"/>
                    </a:lnTo>
                    <a:lnTo>
                      <a:pt x="280" y="352"/>
                    </a:lnTo>
                    <a:lnTo>
                      <a:pt x="272" y="357"/>
                    </a:lnTo>
                    <a:lnTo>
                      <a:pt x="265" y="363"/>
                    </a:lnTo>
                    <a:lnTo>
                      <a:pt x="257" y="371"/>
                    </a:lnTo>
                    <a:lnTo>
                      <a:pt x="251" y="378"/>
                    </a:lnTo>
                    <a:lnTo>
                      <a:pt x="246" y="384"/>
                    </a:lnTo>
                    <a:lnTo>
                      <a:pt x="238" y="393"/>
                    </a:lnTo>
                    <a:lnTo>
                      <a:pt x="232" y="399"/>
                    </a:lnTo>
                    <a:lnTo>
                      <a:pt x="228" y="409"/>
                    </a:lnTo>
                    <a:lnTo>
                      <a:pt x="223" y="414"/>
                    </a:lnTo>
                    <a:lnTo>
                      <a:pt x="217" y="424"/>
                    </a:lnTo>
                    <a:lnTo>
                      <a:pt x="211" y="431"/>
                    </a:lnTo>
                    <a:lnTo>
                      <a:pt x="206" y="441"/>
                    </a:lnTo>
                    <a:lnTo>
                      <a:pt x="200" y="448"/>
                    </a:lnTo>
                    <a:lnTo>
                      <a:pt x="196" y="458"/>
                    </a:lnTo>
                    <a:lnTo>
                      <a:pt x="192" y="464"/>
                    </a:lnTo>
                    <a:lnTo>
                      <a:pt x="190" y="468"/>
                    </a:lnTo>
                    <a:lnTo>
                      <a:pt x="188" y="473"/>
                    </a:lnTo>
                    <a:lnTo>
                      <a:pt x="187" y="479"/>
                    </a:lnTo>
                    <a:lnTo>
                      <a:pt x="185" y="485"/>
                    </a:lnTo>
                    <a:lnTo>
                      <a:pt x="181" y="488"/>
                    </a:lnTo>
                    <a:lnTo>
                      <a:pt x="179" y="494"/>
                    </a:lnTo>
                    <a:lnTo>
                      <a:pt x="177" y="500"/>
                    </a:lnTo>
                    <a:lnTo>
                      <a:pt x="173" y="506"/>
                    </a:lnTo>
                    <a:lnTo>
                      <a:pt x="171" y="511"/>
                    </a:lnTo>
                    <a:lnTo>
                      <a:pt x="169" y="517"/>
                    </a:lnTo>
                    <a:lnTo>
                      <a:pt x="168" y="525"/>
                    </a:lnTo>
                    <a:lnTo>
                      <a:pt x="164" y="530"/>
                    </a:lnTo>
                    <a:lnTo>
                      <a:pt x="162" y="536"/>
                    </a:lnTo>
                    <a:lnTo>
                      <a:pt x="160" y="542"/>
                    </a:lnTo>
                    <a:lnTo>
                      <a:pt x="158" y="549"/>
                    </a:lnTo>
                    <a:lnTo>
                      <a:pt x="154" y="555"/>
                    </a:lnTo>
                    <a:lnTo>
                      <a:pt x="152" y="563"/>
                    </a:lnTo>
                    <a:lnTo>
                      <a:pt x="150" y="568"/>
                    </a:lnTo>
                    <a:lnTo>
                      <a:pt x="149" y="578"/>
                    </a:lnTo>
                    <a:lnTo>
                      <a:pt x="147" y="584"/>
                    </a:lnTo>
                    <a:lnTo>
                      <a:pt x="143" y="591"/>
                    </a:lnTo>
                    <a:lnTo>
                      <a:pt x="141" y="597"/>
                    </a:lnTo>
                    <a:lnTo>
                      <a:pt x="139" y="604"/>
                    </a:lnTo>
                    <a:lnTo>
                      <a:pt x="137" y="612"/>
                    </a:lnTo>
                    <a:lnTo>
                      <a:pt x="133" y="620"/>
                    </a:lnTo>
                    <a:lnTo>
                      <a:pt x="131" y="627"/>
                    </a:lnTo>
                    <a:lnTo>
                      <a:pt x="130" y="637"/>
                    </a:lnTo>
                    <a:lnTo>
                      <a:pt x="128" y="644"/>
                    </a:lnTo>
                    <a:lnTo>
                      <a:pt x="126" y="652"/>
                    </a:lnTo>
                    <a:lnTo>
                      <a:pt x="124" y="660"/>
                    </a:lnTo>
                    <a:lnTo>
                      <a:pt x="122" y="669"/>
                    </a:lnTo>
                    <a:lnTo>
                      <a:pt x="118" y="677"/>
                    </a:lnTo>
                    <a:lnTo>
                      <a:pt x="116" y="686"/>
                    </a:lnTo>
                    <a:lnTo>
                      <a:pt x="114" y="696"/>
                    </a:lnTo>
                    <a:lnTo>
                      <a:pt x="112" y="705"/>
                    </a:lnTo>
                    <a:lnTo>
                      <a:pt x="111" y="713"/>
                    </a:lnTo>
                    <a:lnTo>
                      <a:pt x="109" y="722"/>
                    </a:lnTo>
                    <a:lnTo>
                      <a:pt x="107" y="732"/>
                    </a:lnTo>
                    <a:lnTo>
                      <a:pt x="105" y="741"/>
                    </a:lnTo>
                    <a:lnTo>
                      <a:pt x="101" y="751"/>
                    </a:lnTo>
                    <a:lnTo>
                      <a:pt x="99" y="760"/>
                    </a:lnTo>
                    <a:lnTo>
                      <a:pt x="97" y="770"/>
                    </a:lnTo>
                    <a:lnTo>
                      <a:pt x="95" y="781"/>
                    </a:lnTo>
                    <a:lnTo>
                      <a:pt x="93" y="793"/>
                    </a:lnTo>
                    <a:lnTo>
                      <a:pt x="91" y="802"/>
                    </a:lnTo>
                    <a:lnTo>
                      <a:pt x="90" y="814"/>
                    </a:lnTo>
                    <a:lnTo>
                      <a:pt x="88" y="825"/>
                    </a:lnTo>
                    <a:lnTo>
                      <a:pt x="84" y="836"/>
                    </a:lnTo>
                    <a:lnTo>
                      <a:pt x="82" y="848"/>
                    </a:lnTo>
                    <a:lnTo>
                      <a:pt x="80" y="859"/>
                    </a:lnTo>
                    <a:lnTo>
                      <a:pt x="78" y="871"/>
                    </a:lnTo>
                    <a:lnTo>
                      <a:pt x="76" y="882"/>
                    </a:lnTo>
                    <a:lnTo>
                      <a:pt x="74" y="893"/>
                    </a:lnTo>
                    <a:lnTo>
                      <a:pt x="72" y="907"/>
                    </a:lnTo>
                    <a:lnTo>
                      <a:pt x="71" y="918"/>
                    </a:lnTo>
                    <a:lnTo>
                      <a:pt x="67" y="930"/>
                    </a:lnTo>
                    <a:lnTo>
                      <a:pt x="65" y="943"/>
                    </a:lnTo>
                    <a:lnTo>
                      <a:pt x="63" y="954"/>
                    </a:lnTo>
                    <a:lnTo>
                      <a:pt x="61" y="968"/>
                    </a:lnTo>
                    <a:lnTo>
                      <a:pt x="59" y="981"/>
                    </a:lnTo>
                    <a:lnTo>
                      <a:pt x="57" y="994"/>
                    </a:lnTo>
                    <a:lnTo>
                      <a:pt x="55" y="1006"/>
                    </a:lnTo>
                    <a:lnTo>
                      <a:pt x="53" y="1019"/>
                    </a:lnTo>
                    <a:lnTo>
                      <a:pt x="52" y="1032"/>
                    </a:lnTo>
                    <a:lnTo>
                      <a:pt x="50" y="1046"/>
                    </a:lnTo>
                    <a:lnTo>
                      <a:pt x="48" y="1057"/>
                    </a:lnTo>
                    <a:lnTo>
                      <a:pt x="48" y="1070"/>
                    </a:lnTo>
                    <a:lnTo>
                      <a:pt x="44" y="1082"/>
                    </a:lnTo>
                    <a:lnTo>
                      <a:pt x="44" y="1095"/>
                    </a:lnTo>
                    <a:lnTo>
                      <a:pt x="40" y="1106"/>
                    </a:lnTo>
                    <a:lnTo>
                      <a:pt x="40" y="1120"/>
                    </a:lnTo>
                    <a:lnTo>
                      <a:pt x="38" y="1133"/>
                    </a:lnTo>
                    <a:lnTo>
                      <a:pt x="36" y="1145"/>
                    </a:lnTo>
                    <a:lnTo>
                      <a:pt x="34" y="1158"/>
                    </a:lnTo>
                    <a:lnTo>
                      <a:pt x="33" y="1171"/>
                    </a:lnTo>
                    <a:lnTo>
                      <a:pt x="31" y="1183"/>
                    </a:lnTo>
                    <a:lnTo>
                      <a:pt x="31" y="1194"/>
                    </a:lnTo>
                    <a:lnTo>
                      <a:pt x="29" y="1205"/>
                    </a:lnTo>
                    <a:lnTo>
                      <a:pt x="27" y="1219"/>
                    </a:lnTo>
                    <a:lnTo>
                      <a:pt x="25" y="1230"/>
                    </a:lnTo>
                    <a:lnTo>
                      <a:pt x="25" y="1241"/>
                    </a:lnTo>
                    <a:lnTo>
                      <a:pt x="23" y="1253"/>
                    </a:lnTo>
                    <a:lnTo>
                      <a:pt x="23" y="1266"/>
                    </a:lnTo>
                    <a:lnTo>
                      <a:pt x="21" y="1276"/>
                    </a:lnTo>
                    <a:lnTo>
                      <a:pt x="19" y="1285"/>
                    </a:lnTo>
                    <a:lnTo>
                      <a:pt x="17" y="1297"/>
                    </a:lnTo>
                    <a:lnTo>
                      <a:pt x="17" y="1306"/>
                    </a:lnTo>
                    <a:lnTo>
                      <a:pt x="15" y="1316"/>
                    </a:lnTo>
                    <a:lnTo>
                      <a:pt x="15" y="1327"/>
                    </a:lnTo>
                    <a:lnTo>
                      <a:pt x="14" y="1337"/>
                    </a:lnTo>
                    <a:lnTo>
                      <a:pt x="14" y="1348"/>
                    </a:lnTo>
                    <a:lnTo>
                      <a:pt x="12" y="1356"/>
                    </a:lnTo>
                    <a:lnTo>
                      <a:pt x="10" y="1365"/>
                    </a:lnTo>
                    <a:lnTo>
                      <a:pt x="10" y="1373"/>
                    </a:lnTo>
                    <a:lnTo>
                      <a:pt x="10" y="1382"/>
                    </a:lnTo>
                    <a:lnTo>
                      <a:pt x="8" y="1390"/>
                    </a:lnTo>
                    <a:lnTo>
                      <a:pt x="8" y="1397"/>
                    </a:lnTo>
                    <a:lnTo>
                      <a:pt x="6" y="1405"/>
                    </a:lnTo>
                    <a:lnTo>
                      <a:pt x="6" y="1413"/>
                    </a:lnTo>
                    <a:lnTo>
                      <a:pt x="6" y="1418"/>
                    </a:lnTo>
                    <a:lnTo>
                      <a:pt x="4" y="1424"/>
                    </a:lnTo>
                    <a:lnTo>
                      <a:pt x="4" y="1430"/>
                    </a:lnTo>
                    <a:lnTo>
                      <a:pt x="4" y="1435"/>
                    </a:lnTo>
                    <a:lnTo>
                      <a:pt x="2" y="1441"/>
                    </a:lnTo>
                    <a:lnTo>
                      <a:pt x="2" y="1447"/>
                    </a:lnTo>
                    <a:lnTo>
                      <a:pt x="2" y="1451"/>
                    </a:lnTo>
                    <a:lnTo>
                      <a:pt x="2" y="1454"/>
                    </a:lnTo>
                    <a:lnTo>
                      <a:pt x="0" y="1460"/>
                    </a:lnTo>
                    <a:lnTo>
                      <a:pt x="0" y="1466"/>
                    </a:lnTo>
                    <a:lnTo>
                      <a:pt x="0" y="1470"/>
                    </a:lnTo>
                    <a:lnTo>
                      <a:pt x="0" y="1472"/>
                    </a:lnTo>
                    <a:lnTo>
                      <a:pt x="4" y="1472"/>
                    </a:lnTo>
                    <a:lnTo>
                      <a:pt x="8" y="1473"/>
                    </a:lnTo>
                    <a:lnTo>
                      <a:pt x="15" y="1477"/>
                    </a:lnTo>
                    <a:lnTo>
                      <a:pt x="19" y="1477"/>
                    </a:lnTo>
                    <a:lnTo>
                      <a:pt x="23" y="1479"/>
                    </a:lnTo>
                    <a:lnTo>
                      <a:pt x="29" y="1481"/>
                    </a:lnTo>
                    <a:lnTo>
                      <a:pt x="34" y="1483"/>
                    </a:lnTo>
                    <a:lnTo>
                      <a:pt x="40" y="1485"/>
                    </a:lnTo>
                    <a:lnTo>
                      <a:pt x="46" y="1487"/>
                    </a:lnTo>
                    <a:lnTo>
                      <a:pt x="53" y="1491"/>
                    </a:lnTo>
                    <a:lnTo>
                      <a:pt x="61" y="1493"/>
                    </a:lnTo>
                    <a:lnTo>
                      <a:pt x="69" y="1494"/>
                    </a:lnTo>
                    <a:lnTo>
                      <a:pt x="76" y="1498"/>
                    </a:lnTo>
                    <a:lnTo>
                      <a:pt x="84" y="1500"/>
                    </a:lnTo>
                    <a:lnTo>
                      <a:pt x="93" y="1504"/>
                    </a:lnTo>
                    <a:lnTo>
                      <a:pt x="101" y="1506"/>
                    </a:lnTo>
                    <a:lnTo>
                      <a:pt x="111" y="1510"/>
                    </a:lnTo>
                    <a:lnTo>
                      <a:pt x="120" y="1513"/>
                    </a:lnTo>
                    <a:lnTo>
                      <a:pt x="131" y="1517"/>
                    </a:lnTo>
                    <a:lnTo>
                      <a:pt x="141" y="1519"/>
                    </a:lnTo>
                    <a:lnTo>
                      <a:pt x="152" y="1523"/>
                    </a:lnTo>
                    <a:lnTo>
                      <a:pt x="164" y="1527"/>
                    </a:lnTo>
                    <a:lnTo>
                      <a:pt x="175" y="1531"/>
                    </a:lnTo>
                    <a:lnTo>
                      <a:pt x="187" y="1534"/>
                    </a:lnTo>
                    <a:lnTo>
                      <a:pt x="198" y="1538"/>
                    </a:lnTo>
                    <a:lnTo>
                      <a:pt x="211" y="1542"/>
                    </a:lnTo>
                    <a:lnTo>
                      <a:pt x="225" y="1548"/>
                    </a:lnTo>
                    <a:lnTo>
                      <a:pt x="236" y="1550"/>
                    </a:lnTo>
                    <a:lnTo>
                      <a:pt x="249" y="1553"/>
                    </a:lnTo>
                    <a:lnTo>
                      <a:pt x="261" y="1557"/>
                    </a:lnTo>
                    <a:lnTo>
                      <a:pt x="276" y="1561"/>
                    </a:lnTo>
                    <a:lnTo>
                      <a:pt x="289" y="1565"/>
                    </a:lnTo>
                    <a:lnTo>
                      <a:pt x="303" y="1569"/>
                    </a:lnTo>
                    <a:lnTo>
                      <a:pt x="318" y="1572"/>
                    </a:lnTo>
                    <a:lnTo>
                      <a:pt x="331" y="1578"/>
                    </a:lnTo>
                    <a:lnTo>
                      <a:pt x="346" y="1580"/>
                    </a:lnTo>
                    <a:lnTo>
                      <a:pt x="360" y="1586"/>
                    </a:lnTo>
                    <a:lnTo>
                      <a:pt x="375" y="1588"/>
                    </a:lnTo>
                    <a:lnTo>
                      <a:pt x="390" y="1593"/>
                    </a:lnTo>
                    <a:lnTo>
                      <a:pt x="403" y="1595"/>
                    </a:lnTo>
                    <a:lnTo>
                      <a:pt x="421" y="1601"/>
                    </a:lnTo>
                    <a:lnTo>
                      <a:pt x="436" y="1603"/>
                    </a:lnTo>
                    <a:lnTo>
                      <a:pt x="453" y="1609"/>
                    </a:lnTo>
                    <a:lnTo>
                      <a:pt x="468" y="1610"/>
                    </a:lnTo>
                    <a:lnTo>
                      <a:pt x="485" y="1614"/>
                    </a:lnTo>
                    <a:lnTo>
                      <a:pt x="500" y="1618"/>
                    </a:lnTo>
                    <a:lnTo>
                      <a:pt x="516" y="1622"/>
                    </a:lnTo>
                    <a:lnTo>
                      <a:pt x="531" y="1624"/>
                    </a:lnTo>
                    <a:lnTo>
                      <a:pt x="548" y="1628"/>
                    </a:lnTo>
                    <a:lnTo>
                      <a:pt x="563" y="1629"/>
                    </a:lnTo>
                    <a:lnTo>
                      <a:pt x="580" y="1633"/>
                    </a:lnTo>
                    <a:lnTo>
                      <a:pt x="597" y="1637"/>
                    </a:lnTo>
                    <a:lnTo>
                      <a:pt x="615" y="1639"/>
                    </a:lnTo>
                    <a:lnTo>
                      <a:pt x="630" y="1643"/>
                    </a:lnTo>
                    <a:lnTo>
                      <a:pt x="647" y="1645"/>
                    </a:lnTo>
                    <a:lnTo>
                      <a:pt x="664" y="1647"/>
                    </a:lnTo>
                    <a:lnTo>
                      <a:pt x="681" y="1650"/>
                    </a:lnTo>
                    <a:lnTo>
                      <a:pt x="698" y="1652"/>
                    </a:lnTo>
                    <a:lnTo>
                      <a:pt x="715" y="1654"/>
                    </a:lnTo>
                    <a:lnTo>
                      <a:pt x="732" y="1656"/>
                    </a:lnTo>
                    <a:lnTo>
                      <a:pt x="750" y="1658"/>
                    </a:lnTo>
                    <a:lnTo>
                      <a:pt x="765" y="1658"/>
                    </a:lnTo>
                    <a:lnTo>
                      <a:pt x="782" y="1660"/>
                    </a:lnTo>
                    <a:lnTo>
                      <a:pt x="799" y="1662"/>
                    </a:lnTo>
                    <a:lnTo>
                      <a:pt x="816" y="1662"/>
                    </a:lnTo>
                    <a:lnTo>
                      <a:pt x="833" y="1664"/>
                    </a:lnTo>
                    <a:lnTo>
                      <a:pt x="850" y="1666"/>
                    </a:lnTo>
                    <a:lnTo>
                      <a:pt x="868" y="1666"/>
                    </a:lnTo>
                    <a:lnTo>
                      <a:pt x="885" y="1666"/>
                    </a:lnTo>
                    <a:lnTo>
                      <a:pt x="902" y="1666"/>
                    </a:lnTo>
                    <a:lnTo>
                      <a:pt x="919" y="1667"/>
                    </a:lnTo>
                    <a:lnTo>
                      <a:pt x="934" y="1667"/>
                    </a:lnTo>
                    <a:lnTo>
                      <a:pt x="951" y="1667"/>
                    </a:lnTo>
                    <a:lnTo>
                      <a:pt x="968" y="1667"/>
                    </a:lnTo>
                    <a:lnTo>
                      <a:pt x="985" y="1667"/>
                    </a:lnTo>
                    <a:lnTo>
                      <a:pt x="1003" y="1667"/>
                    </a:lnTo>
                    <a:lnTo>
                      <a:pt x="1018" y="1667"/>
                    </a:lnTo>
                    <a:lnTo>
                      <a:pt x="1035" y="1666"/>
                    </a:lnTo>
                    <a:lnTo>
                      <a:pt x="1050" y="1666"/>
                    </a:lnTo>
                    <a:lnTo>
                      <a:pt x="1065" y="1666"/>
                    </a:lnTo>
                    <a:lnTo>
                      <a:pt x="1082" y="1666"/>
                    </a:lnTo>
                    <a:lnTo>
                      <a:pt x="1098" y="1664"/>
                    </a:lnTo>
                    <a:lnTo>
                      <a:pt x="1115" y="1664"/>
                    </a:lnTo>
                    <a:lnTo>
                      <a:pt x="1130" y="1664"/>
                    </a:lnTo>
                    <a:lnTo>
                      <a:pt x="1145" y="1662"/>
                    </a:lnTo>
                    <a:lnTo>
                      <a:pt x="1160" y="1662"/>
                    </a:lnTo>
                    <a:lnTo>
                      <a:pt x="1176" y="1660"/>
                    </a:lnTo>
                    <a:lnTo>
                      <a:pt x="1189" y="1660"/>
                    </a:lnTo>
                    <a:lnTo>
                      <a:pt x="1204" y="1658"/>
                    </a:lnTo>
                    <a:lnTo>
                      <a:pt x="1217" y="1658"/>
                    </a:lnTo>
                    <a:lnTo>
                      <a:pt x="1233" y="1658"/>
                    </a:lnTo>
                    <a:lnTo>
                      <a:pt x="1246" y="1656"/>
                    </a:lnTo>
                    <a:lnTo>
                      <a:pt x="1259" y="1654"/>
                    </a:lnTo>
                    <a:lnTo>
                      <a:pt x="1273" y="1652"/>
                    </a:lnTo>
                    <a:lnTo>
                      <a:pt x="1286" y="1652"/>
                    </a:lnTo>
                    <a:lnTo>
                      <a:pt x="1297" y="1650"/>
                    </a:lnTo>
                    <a:lnTo>
                      <a:pt x="1311" y="1648"/>
                    </a:lnTo>
                    <a:lnTo>
                      <a:pt x="1322" y="1648"/>
                    </a:lnTo>
                    <a:lnTo>
                      <a:pt x="1333" y="1647"/>
                    </a:lnTo>
                    <a:lnTo>
                      <a:pt x="1345" y="1645"/>
                    </a:lnTo>
                    <a:lnTo>
                      <a:pt x="1356" y="1645"/>
                    </a:lnTo>
                    <a:lnTo>
                      <a:pt x="1366" y="1643"/>
                    </a:lnTo>
                    <a:lnTo>
                      <a:pt x="1375" y="1643"/>
                    </a:lnTo>
                    <a:lnTo>
                      <a:pt x="1385" y="1641"/>
                    </a:lnTo>
                    <a:lnTo>
                      <a:pt x="1394" y="1641"/>
                    </a:lnTo>
                    <a:lnTo>
                      <a:pt x="1404" y="1639"/>
                    </a:lnTo>
                    <a:lnTo>
                      <a:pt x="1413" y="1639"/>
                    </a:lnTo>
                    <a:lnTo>
                      <a:pt x="1421" y="1637"/>
                    </a:lnTo>
                    <a:lnTo>
                      <a:pt x="1429" y="1635"/>
                    </a:lnTo>
                    <a:lnTo>
                      <a:pt x="1434" y="1635"/>
                    </a:lnTo>
                    <a:lnTo>
                      <a:pt x="1442" y="1633"/>
                    </a:lnTo>
                    <a:lnTo>
                      <a:pt x="1448" y="1633"/>
                    </a:lnTo>
                    <a:lnTo>
                      <a:pt x="1453" y="1631"/>
                    </a:lnTo>
                    <a:lnTo>
                      <a:pt x="1459" y="1631"/>
                    </a:lnTo>
                    <a:lnTo>
                      <a:pt x="1465" y="1631"/>
                    </a:lnTo>
                    <a:lnTo>
                      <a:pt x="1472" y="1629"/>
                    </a:lnTo>
                    <a:lnTo>
                      <a:pt x="1478" y="1629"/>
                    </a:lnTo>
                    <a:lnTo>
                      <a:pt x="1482" y="1629"/>
                    </a:lnTo>
                    <a:lnTo>
                      <a:pt x="1484" y="1629"/>
                    </a:lnTo>
                    <a:lnTo>
                      <a:pt x="1484" y="1628"/>
                    </a:lnTo>
                    <a:lnTo>
                      <a:pt x="1484" y="1624"/>
                    </a:lnTo>
                    <a:lnTo>
                      <a:pt x="1484" y="1620"/>
                    </a:lnTo>
                    <a:lnTo>
                      <a:pt x="1486" y="1614"/>
                    </a:lnTo>
                    <a:lnTo>
                      <a:pt x="1488" y="1607"/>
                    </a:lnTo>
                    <a:lnTo>
                      <a:pt x="1489" y="1597"/>
                    </a:lnTo>
                    <a:lnTo>
                      <a:pt x="1491" y="1591"/>
                    </a:lnTo>
                    <a:lnTo>
                      <a:pt x="1493" y="1586"/>
                    </a:lnTo>
                    <a:lnTo>
                      <a:pt x="1493" y="1580"/>
                    </a:lnTo>
                    <a:lnTo>
                      <a:pt x="1495" y="1574"/>
                    </a:lnTo>
                    <a:lnTo>
                      <a:pt x="1497" y="1567"/>
                    </a:lnTo>
                    <a:lnTo>
                      <a:pt x="1499" y="1561"/>
                    </a:lnTo>
                    <a:lnTo>
                      <a:pt x="1499" y="1553"/>
                    </a:lnTo>
                    <a:lnTo>
                      <a:pt x="1501" y="1546"/>
                    </a:lnTo>
                    <a:lnTo>
                      <a:pt x="1503" y="1538"/>
                    </a:lnTo>
                    <a:lnTo>
                      <a:pt x="1505" y="1531"/>
                    </a:lnTo>
                    <a:lnTo>
                      <a:pt x="1507" y="1523"/>
                    </a:lnTo>
                    <a:lnTo>
                      <a:pt x="1510" y="1515"/>
                    </a:lnTo>
                    <a:lnTo>
                      <a:pt x="1512" y="1506"/>
                    </a:lnTo>
                    <a:lnTo>
                      <a:pt x="1514" y="1496"/>
                    </a:lnTo>
                    <a:lnTo>
                      <a:pt x="1516" y="1487"/>
                    </a:lnTo>
                    <a:lnTo>
                      <a:pt x="1518" y="1479"/>
                    </a:lnTo>
                    <a:lnTo>
                      <a:pt x="1520" y="1468"/>
                    </a:lnTo>
                    <a:lnTo>
                      <a:pt x="1522" y="1458"/>
                    </a:lnTo>
                    <a:lnTo>
                      <a:pt x="1526" y="1449"/>
                    </a:lnTo>
                    <a:lnTo>
                      <a:pt x="1527" y="1439"/>
                    </a:lnTo>
                    <a:lnTo>
                      <a:pt x="1529" y="1428"/>
                    </a:lnTo>
                    <a:lnTo>
                      <a:pt x="1531" y="1418"/>
                    </a:lnTo>
                    <a:lnTo>
                      <a:pt x="1533" y="1407"/>
                    </a:lnTo>
                    <a:lnTo>
                      <a:pt x="1537" y="1397"/>
                    </a:lnTo>
                    <a:lnTo>
                      <a:pt x="1539" y="1386"/>
                    </a:lnTo>
                    <a:lnTo>
                      <a:pt x="1541" y="1375"/>
                    </a:lnTo>
                    <a:lnTo>
                      <a:pt x="1545" y="1363"/>
                    </a:lnTo>
                    <a:lnTo>
                      <a:pt x="1547" y="1352"/>
                    </a:lnTo>
                    <a:lnTo>
                      <a:pt x="1548" y="1340"/>
                    </a:lnTo>
                    <a:lnTo>
                      <a:pt x="1550" y="1329"/>
                    </a:lnTo>
                    <a:lnTo>
                      <a:pt x="1552" y="1316"/>
                    </a:lnTo>
                    <a:lnTo>
                      <a:pt x="1556" y="1304"/>
                    </a:lnTo>
                    <a:lnTo>
                      <a:pt x="1558" y="1293"/>
                    </a:lnTo>
                    <a:lnTo>
                      <a:pt x="1560" y="1281"/>
                    </a:lnTo>
                    <a:lnTo>
                      <a:pt x="1564" y="1270"/>
                    </a:lnTo>
                    <a:lnTo>
                      <a:pt x="1566" y="1259"/>
                    </a:lnTo>
                    <a:lnTo>
                      <a:pt x="1567" y="1245"/>
                    </a:lnTo>
                    <a:lnTo>
                      <a:pt x="1569" y="1234"/>
                    </a:lnTo>
                    <a:lnTo>
                      <a:pt x="1571" y="1221"/>
                    </a:lnTo>
                    <a:lnTo>
                      <a:pt x="1575" y="1209"/>
                    </a:lnTo>
                    <a:lnTo>
                      <a:pt x="1577" y="1198"/>
                    </a:lnTo>
                    <a:lnTo>
                      <a:pt x="1579" y="1184"/>
                    </a:lnTo>
                    <a:lnTo>
                      <a:pt x="1581" y="1173"/>
                    </a:lnTo>
                    <a:lnTo>
                      <a:pt x="1583" y="1162"/>
                    </a:lnTo>
                    <a:lnTo>
                      <a:pt x="1585" y="1150"/>
                    </a:lnTo>
                    <a:lnTo>
                      <a:pt x="1586" y="1137"/>
                    </a:lnTo>
                    <a:lnTo>
                      <a:pt x="1588" y="1125"/>
                    </a:lnTo>
                    <a:lnTo>
                      <a:pt x="1590" y="1114"/>
                    </a:lnTo>
                    <a:lnTo>
                      <a:pt x="1592" y="1103"/>
                    </a:lnTo>
                    <a:lnTo>
                      <a:pt x="1594" y="1091"/>
                    </a:lnTo>
                    <a:lnTo>
                      <a:pt x="1596" y="1080"/>
                    </a:lnTo>
                    <a:lnTo>
                      <a:pt x="1598" y="1068"/>
                    </a:lnTo>
                    <a:lnTo>
                      <a:pt x="1600" y="1057"/>
                    </a:lnTo>
                    <a:lnTo>
                      <a:pt x="1600" y="1046"/>
                    </a:lnTo>
                    <a:lnTo>
                      <a:pt x="1602" y="1034"/>
                    </a:lnTo>
                    <a:lnTo>
                      <a:pt x="1604" y="1023"/>
                    </a:lnTo>
                    <a:lnTo>
                      <a:pt x="1604" y="1011"/>
                    </a:lnTo>
                    <a:lnTo>
                      <a:pt x="1605" y="1002"/>
                    </a:lnTo>
                    <a:lnTo>
                      <a:pt x="1607" y="990"/>
                    </a:lnTo>
                    <a:lnTo>
                      <a:pt x="1609" y="981"/>
                    </a:lnTo>
                    <a:lnTo>
                      <a:pt x="1609" y="970"/>
                    </a:lnTo>
                    <a:lnTo>
                      <a:pt x="1611" y="958"/>
                    </a:lnTo>
                    <a:lnTo>
                      <a:pt x="1611" y="949"/>
                    </a:lnTo>
                    <a:lnTo>
                      <a:pt x="1613" y="937"/>
                    </a:lnTo>
                    <a:lnTo>
                      <a:pt x="1613" y="928"/>
                    </a:lnTo>
                    <a:lnTo>
                      <a:pt x="1615" y="918"/>
                    </a:lnTo>
                    <a:lnTo>
                      <a:pt x="1615" y="907"/>
                    </a:lnTo>
                    <a:lnTo>
                      <a:pt x="1617" y="899"/>
                    </a:lnTo>
                    <a:lnTo>
                      <a:pt x="1617" y="888"/>
                    </a:lnTo>
                    <a:lnTo>
                      <a:pt x="1619" y="878"/>
                    </a:lnTo>
                    <a:lnTo>
                      <a:pt x="1619" y="869"/>
                    </a:lnTo>
                    <a:lnTo>
                      <a:pt x="1621" y="859"/>
                    </a:lnTo>
                    <a:lnTo>
                      <a:pt x="1621" y="850"/>
                    </a:lnTo>
                    <a:lnTo>
                      <a:pt x="1621" y="840"/>
                    </a:lnTo>
                    <a:lnTo>
                      <a:pt x="1623" y="833"/>
                    </a:lnTo>
                    <a:lnTo>
                      <a:pt x="1623" y="823"/>
                    </a:lnTo>
                    <a:lnTo>
                      <a:pt x="1623" y="814"/>
                    </a:lnTo>
                    <a:lnTo>
                      <a:pt x="1623" y="806"/>
                    </a:lnTo>
                    <a:lnTo>
                      <a:pt x="1623" y="797"/>
                    </a:lnTo>
                    <a:lnTo>
                      <a:pt x="1625" y="789"/>
                    </a:lnTo>
                    <a:lnTo>
                      <a:pt x="1625" y="779"/>
                    </a:lnTo>
                    <a:lnTo>
                      <a:pt x="1625" y="772"/>
                    </a:lnTo>
                    <a:lnTo>
                      <a:pt x="1625" y="764"/>
                    </a:lnTo>
                    <a:lnTo>
                      <a:pt x="1626" y="757"/>
                    </a:lnTo>
                    <a:lnTo>
                      <a:pt x="1625" y="747"/>
                    </a:lnTo>
                    <a:lnTo>
                      <a:pt x="1625" y="739"/>
                    </a:lnTo>
                    <a:lnTo>
                      <a:pt x="1625" y="732"/>
                    </a:lnTo>
                    <a:lnTo>
                      <a:pt x="1625" y="724"/>
                    </a:lnTo>
                    <a:lnTo>
                      <a:pt x="1625" y="715"/>
                    </a:lnTo>
                    <a:lnTo>
                      <a:pt x="1625" y="709"/>
                    </a:lnTo>
                    <a:lnTo>
                      <a:pt x="1625" y="701"/>
                    </a:lnTo>
                    <a:lnTo>
                      <a:pt x="1625" y="694"/>
                    </a:lnTo>
                    <a:lnTo>
                      <a:pt x="1625" y="686"/>
                    </a:lnTo>
                    <a:lnTo>
                      <a:pt x="1625" y="681"/>
                    </a:lnTo>
                    <a:lnTo>
                      <a:pt x="1623" y="673"/>
                    </a:lnTo>
                    <a:lnTo>
                      <a:pt x="1623" y="665"/>
                    </a:lnTo>
                    <a:lnTo>
                      <a:pt x="1623" y="660"/>
                    </a:lnTo>
                    <a:lnTo>
                      <a:pt x="1623" y="652"/>
                    </a:lnTo>
                    <a:lnTo>
                      <a:pt x="1623" y="646"/>
                    </a:lnTo>
                    <a:lnTo>
                      <a:pt x="1623" y="641"/>
                    </a:lnTo>
                    <a:lnTo>
                      <a:pt x="1621" y="635"/>
                    </a:lnTo>
                    <a:lnTo>
                      <a:pt x="1621" y="627"/>
                    </a:lnTo>
                    <a:lnTo>
                      <a:pt x="1619" y="622"/>
                    </a:lnTo>
                    <a:lnTo>
                      <a:pt x="1619" y="616"/>
                    </a:lnTo>
                    <a:lnTo>
                      <a:pt x="1619" y="610"/>
                    </a:lnTo>
                    <a:lnTo>
                      <a:pt x="1617" y="604"/>
                    </a:lnTo>
                    <a:lnTo>
                      <a:pt x="1617" y="599"/>
                    </a:lnTo>
                    <a:lnTo>
                      <a:pt x="1617" y="595"/>
                    </a:lnTo>
                    <a:lnTo>
                      <a:pt x="1615" y="587"/>
                    </a:lnTo>
                    <a:lnTo>
                      <a:pt x="1613" y="584"/>
                    </a:lnTo>
                    <a:lnTo>
                      <a:pt x="1613" y="578"/>
                    </a:lnTo>
                    <a:lnTo>
                      <a:pt x="1613" y="574"/>
                    </a:lnTo>
                    <a:lnTo>
                      <a:pt x="1609" y="565"/>
                    </a:lnTo>
                    <a:lnTo>
                      <a:pt x="1609" y="557"/>
                    </a:lnTo>
                    <a:lnTo>
                      <a:pt x="1605" y="547"/>
                    </a:lnTo>
                    <a:lnTo>
                      <a:pt x="1604" y="538"/>
                    </a:lnTo>
                    <a:lnTo>
                      <a:pt x="1600" y="530"/>
                    </a:lnTo>
                    <a:lnTo>
                      <a:pt x="1598" y="521"/>
                    </a:lnTo>
                    <a:lnTo>
                      <a:pt x="1594" y="511"/>
                    </a:lnTo>
                    <a:lnTo>
                      <a:pt x="1590" y="504"/>
                    </a:lnTo>
                    <a:lnTo>
                      <a:pt x="1586" y="494"/>
                    </a:lnTo>
                    <a:lnTo>
                      <a:pt x="1585" y="487"/>
                    </a:lnTo>
                    <a:lnTo>
                      <a:pt x="1579" y="477"/>
                    </a:lnTo>
                    <a:lnTo>
                      <a:pt x="1575" y="469"/>
                    </a:lnTo>
                    <a:lnTo>
                      <a:pt x="1571" y="460"/>
                    </a:lnTo>
                    <a:lnTo>
                      <a:pt x="1567" y="452"/>
                    </a:lnTo>
                    <a:lnTo>
                      <a:pt x="1564" y="443"/>
                    </a:lnTo>
                    <a:lnTo>
                      <a:pt x="1560" y="435"/>
                    </a:lnTo>
                    <a:lnTo>
                      <a:pt x="1556" y="428"/>
                    </a:lnTo>
                    <a:lnTo>
                      <a:pt x="1552" y="422"/>
                    </a:lnTo>
                    <a:lnTo>
                      <a:pt x="1548" y="412"/>
                    </a:lnTo>
                    <a:lnTo>
                      <a:pt x="1545" y="407"/>
                    </a:lnTo>
                    <a:lnTo>
                      <a:pt x="1539" y="399"/>
                    </a:lnTo>
                    <a:lnTo>
                      <a:pt x="1535" y="393"/>
                    </a:lnTo>
                    <a:lnTo>
                      <a:pt x="1531" y="386"/>
                    </a:lnTo>
                    <a:lnTo>
                      <a:pt x="1527" y="380"/>
                    </a:lnTo>
                    <a:lnTo>
                      <a:pt x="1524" y="374"/>
                    </a:lnTo>
                    <a:lnTo>
                      <a:pt x="1520" y="369"/>
                    </a:lnTo>
                    <a:lnTo>
                      <a:pt x="1516" y="363"/>
                    </a:lnTo>
                    <a:lnTo>
                      <a:pt x="1512" y="357"/>
                    </a:lnTo>
                    <a:lnTo>
                      <a:pt x="1508" y="352"/>
                    </a:lnTo>
                    <a:lnTo>
                      <a:pt x="1507" y="348"/>
                    </a:lnTo>
                    <a:lnTo>
                      <a:pt x="1501" y="340"/>
                    </a:lnTo>
                    <a:lnTo>
                      <a:pt x="1497" y="334"/>
                    </a:lnTo>
                    <a:lnTo>
                      <a:pt x="1491" y="327"/>
                    </a:lnTo>
                    <a:lnTo>
                      <a:pt x="1488" y="321"/>
                    </a:lnTo>
                    <a:lnTo>
                      <a:pt x="1484" y="315"/>
                    </a:lnTo>
                    <a:lnTo>
                      <a:pt x="1482" y="310"/>
                    </a:lnTo>
                    <a:lnTo>
                      <a:pt x="1478" y="304"/>
                    </a:lnTo>
                    <a:lnTo>
                      <a:pt x="1476" y="298"/>
                    </a:lnTo>
                    <a:lnTo>
                      <a:pt x="1472" y="291"/>
                    </a:lnTo>
                    <a:lnTo>
                      <a:pt x="1472" y="285"/>
                    </a:lnTo>
                    <a:lnTo>
                      <a:pt x="1470" y="277"/>
                    </a:lnTo>
                    <a:lnTo>
                      <a:pt x="1469" y="270"/>
                    </a:lnTo>
                    <a:lnTo>
                      <a:pt x="1469" y="262"/>
                    </a:lnTo>
                    <a:lnTo>
                      <a:pt x="1469" y="256"/>
                    </a:lnTo>
                    <a:lnTo>
                      <a:pt x="1469" y="247"/>
                    </a:lnTo>
                    <a:lnTo>
                      <a:pt x="1470" y="239"/>
                    </a:lnTo>
                    <a:lnTo>
                      <a:pt x="1472" y="232"/>
                    </a:lnTo>
                    <a:lnTo>
                      <a:pt x="1474" y="224"/>
                    </a:lnTo>
                    <a:lnTo>
                      <a:pt x="1476" y="213"/>
                    </a:lnTo>
                    <a:lnTo>
                      <a:pt x="1480" y="203"/>
                    </a:lnTo>
                    <a:lnTo>
                      <a:pt x="1482" y="194"/>
                    </a:lnTo>
                    <a:lnTo>
                      <a:pt x="1484" y="184"/>
                    </a:lnTo>
                    <a:lnTo>
                      <a:pt x="1486" y="175"/>
                    </a:lnTo>
                    <a:lnTo>
                      <a:pt x="1489" y="165"/>
                    </a:lnTo>
                    <a:lnTo>
                      <a:pt x="1491" y="156"/>
                    </a:lnTo>
                    <a:lnTo>
                      <a:pt x="1495" y="146"/>
                    </a:lnTo>
                    <a:lnTo>
                      <a:pt x="1495" y="139"/>
                    </a:lnTo>
                    <a:lnTo>
                      <a:pt x="1497" y="131"/>
                    </a:lnTo>
                    <a:lnTo>
                      <a:pt x="1499" y="123"/>
                    </a:lnTo>
                    <a:lnTo>
                      <a:pt x="1501" y="118"/>
                    </a:lnTo>
                    <a:lnTo>
                      <a:pt x="1503" y="112"/>
                    </a:lnTo>
                    <a:lnTo>
                      <a:pt x="1503" y="110"/>
                    </a:lnTo>
                    <a:lnTo>
                      <a:pt x="1505" y="106"/>
                    </a:lnTo>
                    <a:lnTo>
                      <a:pt x="1436" y="83"/>
                    </a:lnTo>
                    <a:lnTo>
                      <a:pt x="1461" y="118"/>
                    </a:lnTo>
                    <a:lnTo>
                      <a:pt x="1459" y="118"/>
                    </a:lnTo>
                    <a:lnTo>
                      <a:pt x="1457" y="123"/>
                    </a:lnTo>
                    <a:lnTo>
                      <a:pt x="1455" y="127"/>
                    </a:lnTo>
                    <a:lnTo>
                      <a:pt x="1455" y="133"/>
                    </a:lnTo>
                    <a:lnTo>
                      <a:pt x="1453" y="137"/>
                    </a:lnTo>
                    <a:lnTo>
                      <a:pt x="1451" y="144"/>
                    </a:lnTo>
                    <a:lnTo>
                      <a:pt x="1450" y="150"/>
                    </a:lnTo>
                    <a:lnTo>
                      <a:pt x="1448" y="156"/>
                    </a:lnTo>
                    <a:lnTo>
                      <a:pt x="1446" y="163"/>
                    </a:lnTo>
                    <a:lnTo>
                      <a:pt x="1444" y="173"/>
                    </a:lnTo>
                    <a:lnTo>
                      <a:pt x="1440" y="180"/>
                    </a:lnTo>
                    <a:lnTo>
                      <a:pt x="1440" y="188"/>
                    </a:lnTo>
                    <a:lnTo>
                      <a:pt x="1438" y="197"/>
                    </a:lnTo>
                    <a:lnTo>
                      <a:pt x="1438" y="207"/>
                    </a:lnTo>
                    <a:lnTo>
                      <a:pt x="1436" y="215"/>
                    </a:lnTo>
                    <a:lnTo>
                      <a:pt x="1434" y="224"/>
                    </a:lnTo>
                    <a:lnTo>
                      <a:pt x="1434" y="234"/>
                    </a:lnTo>
                    <a:lnTo>
                      <a:pt x="1434" y="245"/>
                    </a:lnTo>
                    <a:lnTo>
                      <a:pt x="1434" y="255"/>
                    </a:lnTo>
                    <a:lnTo>
                      <a:pt x="1434" y="264"/>
                    </a:lnTo>
                    <a:lnTo>
                      <a:pt x="1434" y="270"/>
                    </a:lnTo>
                    <a:lnTo>
                      <a:pt x="1434" y="275"/>
                    </a:lnTo>
                    <a:lnTo>
                      <a:pt x="1436" y="281"/>
                    </a:lnTo>
                    <a:lnTo>
                      <a:pt x="1436" y="287"/>
                    </a:lnTo>
                    <a:lnTo>
                      <a:pt x="1438" y="296"/>
                    </a:lnTo>
                    <a:lnTo>
                      <a:pt x="1440" y="306"/>
                    </a:lnTo>
                    <a:lnTo>
                      <a:pt x="1440" y="312"/>
                    </a:lnTo>
                    <a:lnTo>
                      <a:pt x="1442" y="317"/>
                    </a:lnTo>
                    <a:lnTo>
                      <a:pt x="1444" y="321"/>
                    </a:lnTo>
                    <a:lnTo>
                      <a:pt x="1446" y="327"/>
                    </a:lnTo>
                    <a:lnTo>
                      <a:pt x="1448" y="336"/>
                    </a:lnTo>
                    <a:lnTo>
                      <a:pt x="1451" y="346"/>
                    </a:lnTo>
                    <a:lnTo>
                      <a:pt x="1455" y="355"/>
                    </a:lnTo>
                    <a:lnTo>
                      <a:pt x="1461" y="365"/>
                    </a:lnTo>
                    <a:lnTo>
                      <a:pt x="1467" y="372"/>
                    </a:lnTo>
                    <a:lnTo>
                      <a:pt x="1472" y="380"/>
                    </a:lnTo>
                    <a:lnTo>
                      <a:pt x="1476" y="384"/>
                    </a:lnTo>
                    <a:lnTo>
                      <a:pt x="1478" y="390"/>
                    </a:lnTo>
                    <a:lnTo>
                      <a:pt x="1482" y="395"/>
                    </a:lnTo>
                    <a:lnTo>
                      <a:pt x="1488" y="401"/>
                    </a:lnTo>
                    <a:lnTo>
                      <a:pt x="1489" y="405"/>
                    </a:lnTo>
                    <a:lnTo>
                      <a:pt x="1495" y="410"/>
                    </a:lnTo>
                    <a:lnTo>
                      <a:pt x="1499" y="416"/>
                    </a:lnTo>
                    <a:lnTo>
                      <a:pt x="1503" y="424"/>
                    </a:lnTo>
                    <a:lnTo>
                      <a:pt x="1507" y="429"/>
                    </a:lnTo>
                    <a:lnTo>
                      <a:pt x="1512" y="435"/>
                    </a:lnTo>
                    <a:lnTo>
                      <a:pt x="1516" y="441"/>
                    </a:lnTo>
                    <a:lnTo>
                      <a:pt x="1522" y="448"/>
                    </a:lnTo>
                    <a:lnTo>
                      <a:pt x="1526" y="454"/>
                    </a:lnTo>
                    <a:lnTo>
                      <a:pt x="1529" y="462"/>
                    </a:lnTo>
                    <a:lnTo>
                      <a:pt x="1533" y="469"/>
                    </a:lnTo>
                    <a:lnTo>
                      <a:pt x="1537" y="477"/>
                    </a:lnTo>
                    <a:lnTo>
                      <a:pt x="1541" y="485"/>
                    </a:lnTo>
                    <a:lnTo>
                      <a:pt x="1545" y="492"/>
                    </a:lnTo>
                    <a:lnTo>
                      <a:pt x="1548" y="500"/>
                    </a:lnTo>
                    <a:lnTo>
                      <a:pt x="1552" y="509"/>
                    </a:lnTo>
                    <a:lnTo>
                      <a:pt x="1554" y="517"/>
                    </a:lnTo>
                    <a:lnTo>
                      <a:pt x="1556" y="526"/>
                    </a:lnTo>
                    <a:lnTo>
                      <a:pt x="1560" y="534"/>
                    </a:lnTo>
                    <a:lnTo>
                      <a:pt x="1562" y="544"/>
                    </a:lnTo>
                    <a:lnTo>
                      <a:pt x="1564" y="553"/>
                    </a:lnTo>
                    <a:lnTo>
                      <a:pt x="1566" y="565"/>
                    </a:lnTo>
                    <a:lnTo>
                      <a:pt x="1567" y="568"/>
                    </a:lnTo>
                    <a:lnTo>
                      <a:pt x="1567" y="574"/>
                    </a:lnTo>
                    <a:lnTo>
                      <a:pt x="1569" y="578"/>
                    </a:lnTo>
                    <a:lnTo>
                      <a:pt x="1569" y="585"/>
                    </a:lnTo>
                    <a:lnTo>
                      <a:pt x="1569" y="595"/>
                    </a:lnTo>
                    <a:lnTo>
                      <a:pt x="1571" y="604"/>
                    </a:lnTo>
                    <a:lnTo>
                      <a:pt x="1571" y="610"/>
                    </a:lnTo>
                    <a:lnTo>
                      <a:pt x="1571" y="614"/>
                    </a:lnTo>
                    <a:lnTo>
                      <a:pt x="1573" y="620"/>
                    </a:lnTo>
                    <a:lnTo>
                      <a:pt x="1573" y="625"/>
                    </a:lnTo>
                    <a:lnTo>
                      <a:pt x="1573" y="631"/>
                    </a:lnTo>
                    <a:lnTo>
                      <a:pt x="1573" y="637"/>
                    </a:lnTo>
                    <a:lnTo>
                      <a:pt x="1575" y="642"/>
                    </a:lnTo>
                    <a:lnTo>
                      <a:pt x="1575" y="648"/>
                    </a:lnTo>
                    <a:lnTo>
                      <a:pt x="1575" y="654"/>
                    </a:lnTo>
                    <a:lnTo>
                      <a:pt x="1575" y="660"/>
                    </a:lnTo>
                    <a:lnTo>
                      <a:pt x="1577" y="665"/>
                    </a:lnTo>
                    <a:lnTo>
                      <a:pt x="1577" y="673"/>
                    </a:lnTo>
                    <a:lnTo>
                      <a:pt x="1577" y="679"/>
                    </a:lnTo>
                    <a:lnTo>
                      <a:pt x="1577" y="684"/>
                    </a:lnTo>
                    <a:lnTo>
                      <a:pt x="1577" y="690"/>
                    </a:lnTo>
                    <a:lnTo>
                      <a:pt x="1579" y="698"/>
                    </a:lnTo>
                    <a:lnTo>
                      <a:pt x="1579" y="703"/>
                    </a:lnTo>
                    <a:lnTo>
                      <a:pt x="1579" y="709"/>
                    </a:lnTo>
                    <a:lnTo>
                      <a:pt x="1579" y="717"/>
                    </a:lnTo>
                    <a:lnTo>
                      <a:pt x="1579" y="722"/>
                    </a:lnTo>
                    <a:lnTo>
                      <a:pt x="1579" y="728"/>
                    </a:lnTo>
                    <a:lnTo>
                      <a:pt x="1579" y="736"/>
                    </a:lnTo>
                    <a:lnTo>
                      <a:pt x="1579" y="743"/>
                    </a:lnTo>
                    <a:lnTo>
                      <a:pt x="1579" y="751"/>
                    </a:lnTo>
                    <a:lnTo>
                      <a:pt x="1579" y="757"/>
                    </a:lnTo>
                    <a:lnTo>
                      <a:pt x="1579" y="764"/>
                    </a:lnTo>
                    <a:lnTo>
                      <a:pt x="1579" y="772"/>
                    </a:lnTo>
                    <a:lnTo>
                      <a:pt x="1581" y="779"/>
                    </a:lnTo>
                    <a:lnTo>
                      <a:pt x="1579" y="787"/>
                    </a:lnTo>
                    <a:lnTo>
                      <a:pt x="1579" y="795"/>
                    </a:lnTo>
                    <a:lnTo>
                      <a:pt x="1579" y="800"/>
                    </a:lnTo>
                    <a:lnTo>
                      <a:pt x="1579" y="808"/>
                    </a:lnTo>
                    <a:lnTo>
                      <a:pt x="1577" y="816"/>
                    </a:lnTo>
                    <a:lnTo>
                      <a:pt x="1577" y="823"/>
                    </a:lnTo>
                    <a:lnTo>
                      <a:pt x="1577" y="833"/>
                    </a:lnTo>
                    <a:lnTo>
                      <a:pt x="1577" y="840"/>
                    </a:lnTo>
                    <a:lnTo>
                      <a:pt x="1577" y="848"/>
                    </a:lnTo>
                    <a:lnTo>
                      <a:pt x="1575" y="855"/>
                    </a:lnTo>
                    <a:lnTo>
                      <a:pt x="1575" y="863"/>
                    </a:lnTo>
                    <a:lnTo>
                      <a:pt x="1575" y="873"/>
                    </a:lnTo>
                    <a:lnTo>
                      <a:pt x="1573" y="880"/>
                    </a:lnTo>
                    <a:lnTo>
                      <a:pt x="1573" y="890"/>
                    </a:lnTo>
                    <a:lnTo>
                      <a:pt x="1573" y="897"/>
                    </a:lnTo>
                    <a:lnTo>
                      <a:pt x="1573" y="907"/>
                    </a:lnTo>
                    <a:lnTo>
                      <a:pt x="1571" y="916"/>
                    </a:lnTo>
                    <a:lnTo>
                      <a:pt x="1571" y="924"/>
                    </a:lnTo>
                    <a:lnTo>
                      <a:pt x="1569" y="933"/>
                    </a:lnTo>
                    <a:lnTo>
                      <a:pt x="1569" y="943"/>
                    </a:lnTo>
                    <a:lnTo>
                      <a:pt x="1567" y="951"/>
                    </a:lnTo>
                    <a:lnTo>
                      <a:pt x="1566" y="960"/>
                    </a:lnTo>
                    <a:lnTo>
                      <a:pt x="1566" y="970"/>
                    </a:lnTo>
                    <a:lnTo>
                      <a:pt x="1564" y="979"/>
                    </a:lnTo>
                    <a:lnTo>
                      <a:pt x="1562" y="989"/>
                    </a:lnTo>
                    <a:lnTo>
                      <a:pt x="1562" y="998"/>
                    </a:lnTo>
                    <a:lnTo>
                      <a:pt x="1560" y="1008"/>
                    </a:lnTo>
                    <a:lnTo>
                      <a:pt x="1558" y="1019"/>
                    </a:lnTo>
                    <a:lnTo>
                      <a:pt x="1556" y="1029"/>
                    </a:lnTo>
                    <a:lnTo>
                      <a:pt x="1556" y="1038"/>
                    </a:lnTo>
                    <a:lnTo>
                      <a:pt x="1554" y="1048"/>
                    </a:lnTo>
                    <a:lnTo>
                      <a:pt x="1552" y="1059"/>
                    </a:lnTo>
                    <a:lnTo>
                      <a:pt x="1550" y="1068"/>
                    </a:lnTo>
                    <a:lnTo>
                      <a:pt x="1548" y="1080"/>
                    </a:lnTo>
                    <a:lnTo>
                      <a:pt x="1547" y="1089"/>
                    </a:lnTo>
                    <a:lnTo>
                      <a:pt x="1545" y="1099"/>
                    </a:lnTo>
                    <a:lnTo>
                      <a:pt x="1543" y="1108"/>
                    </a:lnTo>
                    <a:lnTo>
                      <a:pt x="1541" y="1120"/>
                    </a:lnTo>
                    <a:lnTo>
                      <a:pt x="1539" y="1129"/>
                    </a:lnTo>
                    <a:lnTo>
                      <a:pt x="1539" y="1139"/>
                    </a:lnTo>
                    <a:lnTo>
                      <a:pt x="1535" y="1148"/>
                    </a:lnTo>
                    <a:lnTo>
                      <a:pt x="1535" y="1158"/>
                    </a:lnTo>
                    <a:lnTo>
                      <a:pt x="1531" y="1167"/>
                    </a:lnTo>
                    <a:lnTo>
                      <a:pt x="1531" y="1179"/>
                    </a:lnTo>
                    <a:lnTo>
                      <a:pt x="1529" y="1188"/>
                    </a:lnTo>
                    <a:lnTo>
                      <a:pt x="1527" y="1198"/>
                    </a:lnTo>
                    <a:lnTo>
                      <a:pt x="1526" y="1207"/>
                    </a:lnTo>
                    <a:lnTo>
                      <a:pt x="1526" y="1217"/>
                    </a:lnTo>
                    <a:lnTo>
                      <a:pt x="1522" y="1226"/>
                    </a:lnTo>
                    <a:lnTo>
                      <a:pt x="1522" y="1236"/>
                    </a:lnTo>
                    <a:lnTo>
                      <a:pt x="1520" y="1243"/>
                    </a:lnTo>
                    <a:lnTo>
                      <a:pt x="1518" y="1253"/>
                    </a:lnTo>
                    <a:lnTo>
                      <a:pt x="1516" y="1262"/>
                    </a:lnTo>
                    <a:lnTo>
                      <a:pt x="1516" y="1272"/>
                    </a:lnTo>
                    <a:lnTo>
                      <a:pt x="1514" y="1281"/>
                    </a:lnTo>
                    <a:lnTo>
                      <a:pt x="1512" y="1291"/>
                    </a:lnTo>
                    <a:lnTo>
                      <a:pt x="1510" y="1300"/>
                    </a:lnTo>
                    <a:lnTo>
                      <a:pt x="1508" y="1308"/>
                    </a:lnTo>
                    <a:lnTo>
                      <a:pt x="1507" y="1316"/>
                    </a:lnTo>
                    <a:lnTo>
                      <a:pt x="1507" y="1325"/>
                    </a:lnTo>
                    <a:lnTo>
                      <a:pt x="1505" y="1333"/>
                    </a:lnTo>
                    <a:lnTo>
                      <a:pt x="1503" y="1342"/>
                    </a:lnTo>
                    <a:lnTo>
                      <a:pt x="1501" y="1350"/>
                    </a:lnTo>
                    <a:lnTo>
                      <a:pt x="1501" y="1359"/>
                    </a:lnTo>
                    <a:lnTo>
                      <a:pt x="1497" y="1367"/>
                    </a:lnTo>
                    <a:lnTo>
                      <a:pt x="1497" y="1375"/>
                    </a:lnTo>
                    <a:lnTo>
                      <a:pt x="1495" y="1382"/>
                    </a:lnTo>
                    <a:lnTo>
                      <a:pt x="1493" y="1392"/>
                    </a:lnTo>
                    <a:lnTo>
                      <a:pt x="1491" y="1399"/>
                    </a:lnTo>
                    <a:lnTo>
                      <a:pt x="1489" y="1407"/>
                    </a:lnTo>
                    <a:lnTo>
                      <a:pt x="1488" y="1415"/>
                    </a:lnTo>
                    <a:lnTo>
                      <a:pt x="1488" y="1422"/>
                    </a:lnTo>
                    <a:lnTo>
                      <a:pt x="1484" y="1428"/>
                    </a:lnTo>
                    <a:lnTo>
                      <a:pt x="1484" y="1435"/>
                    </a:lnTo>
                    <a:lnTo>
                      <a:pt x="1482" y="1443"/>
                    </a:lnTo>
                    <a:lnTo>
                      <a:pt x="1480" y="1451"/>
                    </a:lnTo>
                    <a:lnTo>
                      <a:pt x="1478" y="1456"/>
                    </a:lnTo>
                    <a:lnTo>
                      <a:pt x="1476" y="1464"/>
                    </a:lnTo>
                    <a:lnTo>
                      <a:pt x="1474" y="1472"/>
                    </a:lnTo>
                    <a:lnTo>
                      <a:pt x="1474" y="1479"/>
                    </a:lnTo>
                    <a:lnTo>
                      <a:pt x="1470" y="1485"/>
                    </a:lnTo>
                    <a:lnTo>
                      <a:pt x="1470" y="1491"/>
                    </a:lnTo>
                    <a:lnTo>
                      <a:pt x="1467" y="1496"/>
                    </a:lnTo>
                    <a:lnTo>
                      <a:pt x="1467" y="1504"/>
                    </a:lnTo>
                    <a:lnTo>
                      <a:pt x="1463" y="1510"/>
                    </a:lnTo>
                    <a:lnTo>
                      <a:pt x="1463" y="1515"/>
                    </a:lnTo>
                    <a:lnTo>
                      <a:pt x="1459" y="1521"/>
                    </a:lnTo>
                    <a:lnTo>
                      <a:pt x="1459" y="1529"/>
                    </a:lnTo>
                    <a:lnTo>
                      <a:pt x="1455" y="1532"/>
                    </a:lnTo>
                    <a:lnTo>
                      <a:pt x="1455" y="1538"/>
                    </a:lnTo>
                    <a:lnTo>
                      <a:pt x="1451" y="1544"/>
                    </a:lnTo>
                    <a:lnTo>
                      <a:pt x="1451" y="1550"/>
                    </a:lnTo>
                    <a:lnTo>
                      <a:pt x="1448" y="1559"/>
                    </a:lnTo>
                    <a:lnTo>
                      <a:pt x="1444" y="1570"/>
                    </a:lnTo>
                    <a:lnTo>
                      <a:pt x="1442" y="1572"/>
                    </a:lnTo>
                    <a:lnTo>
                      <a:pt x="1438" y="1576"/>
                    </a:lnTo>
                    <a:lnTo>
                      <a:pt x="1430" y="1578"/>
                    </a:lnTo>
                    <a:lnTo>
                      <a:pt x="1423" y="1582"/>
                    </a:lnTo>
                    <a:lnTo>
                      <a:pt x="1417" y="1584"/>
                    </a:lnTo>
                    <a:lnTo>
                      <a:pt x="1411" y="1586"/>
                    </a:lnTo>
                    <a:lnTo>
                      <a:pt x="1406" y="1586"/>
                    </a:lnTo>
                    <a:lnTo>
                      <a:pt x="1400" y="1588"/>
                    </a:lnTo>
                    <a:lnTo>
                      <a:pt x="1394" y="1589"/>
                    </a:lnTo>
                    <a:lnTo>
                      <a:pt x="1387" y="1591"/>
                    </a:lnTo>
                    <a:lnTo>
                      <a:pt x="1379" y="1593"/>
                    </a:lnTo>
                    <a:lnTo>
                      <a:pt x="1373" y="1595"/>
                    </a:lnTo>
                    <a:lnTo>
                      <a:pt x="1364" y="1595"/>
                    </a:lnTo>
                    <a:lnTo>
                      <a:pt x="1354" y="1597"/>
                    </a:lnTo>
                    <a:lnTo>
                      <a:pt x="1345" y="1597"/>
                    </a:lnTo>
                    <a:lnTo>
                      <a:pt x="1337" y="1599"/>
                    </a:lnTo>
                    <a:lnTo>
                      <a:pt x="1326" y="1601"/>
                    </a:lnTo>
                    <a:lnTo>
                      <a:pt x="1316" y="1603"/>
                    </a:lnTo>
                    <a:lnTo>
                      <a:pt x="1307" y="1603"/>
                    </a:lnTo>
                    <a:lnTo>
                      <a:pt x="1297" y="1605"/>
                    </a:lnTo>
                    <a:lnTo>
                      <a:pt x="1286" y="1607"/>
                    </a:lnTo>
                    <a:lnTo>
                      <a:pt x="1275" y="1607"/>
                    </a:lnTo>
                    <a:lnTo>
                      <a:pt x="1263" y="1609"/>
                    </a:lnTo>
                    <a:lnTo>
                      <a:pt x="1252" y="1610"/>
                    </a:lnTo>
                    <a:lnTo>
                      <a:pt x="1238" y="1610"/>
                    </a:lnTo>
                    <a:lnTo>
                      <a:pt x="1227" y="1612"/>
                    </a:lnTo>
                    <a:lnTo>
                      <a:pt x="1214" y="1612"/>
                    </a:lnTo>
                    <a:lnTo>
                      <a:pt x="1202" y="1614"/>
                    </a:lnTo>
                    <a:lnTo>
                      <a:pt x="1187" y="1614"/>
                    </a:lnTo>
                    <a:lnTo>
                      <a:pt x="1174" y="1616"/>
                    </a:lnTo>
                    <a:lnTo>
                      <a:pt x="1160" y="1616"/>
                    </a:lnTo>
                    <a:lnTo>
                      <a:pt x="1147" y="1616"/>
                    </a:lnTo>
                    <a:lnTo>
                      <a:pt x="1132" y="1616"/>
                    </a:lnTo>
                    <a:lnTo>
                      <a:pt x="1119" y="1618"/>
                    </a:lnTo>
                    <a:lnTo>
                      <a:pt x="1103" y="1618"/>
                    </a:lnTo>
                    <a:lnTo>
                      <a:pt x="1090" y="1620"/>
                    </a:lnTo>
                    <a:lnTo>
                      <a:pt x="1075" y="1620"/>
                    </a:lnTo>
                    <a:lnTo>
                      <a:pt x="1060" y="1620"/>
                    </a:lnTo>
                    <a:lnTo>
                      <a:pt x="1044" y="1620"/>
                    </a:lnTo>
                    <a:lnTo>
                      <a:pt x="1029" y="1620"/>
                    </a:lnTo>
                    <a:lnTo>
                      <a:pt x="1014" y="1620"/>
                    </a:lnTo>
                    <a:lnTo>
                      <a:pt x="999" y="1620"/>
                    </a:lnTo>
                    <a:lnTo>
                      <a:pt x="984" y="1620"/>
                    </a:lnTo>
                    <a:lnTo>
                      <a:pt x="968" y="1622"/>
                    </a:lnTo>
                    <a:lnTo>
                      <a:pt x="953" y="1620"/>
                    </a:lnTo>
                    <a:lnTo>
                      <a:pt x="938" y="1620"/>
                    </a:lnTo>
                    <a:lnTo>
                      <a:pt x="921" y="1620"/>
                    </a:lnTo>
                    <a:lnTo>
                      <a:pt x="906" y="1620"/>
                    </a:lnTo>
                    <a:lnTo>
                      <a:pt x="890" y="1620"/>
                    </a:lnTo>
                    <a:lnTo>
                      <a:pt x="875" y="1620"/>
                    </a:lnTo>
                    <a:lnTo>
                      <a:pt x="860" y="1618"/>
                    </a:lnTo>
                    <a:lnTo>
                      <a:pt x="845" y="1618"/>
                    </a:lnTo>
                    <a:lnTo>
                      <a:pt x="828" y="1616"/>
                    </a:lnTo>
                    <a:lnTo>
                      <a:pt x="812" y="1616"/>
                    </a:lnTo>
                    <a:lnTo>
                      <a:pt x="797" y="1614"/>
                    </a:lnTo>
                    <a:lnTo>
                      <a:pt x="782" y="1614"/>
                    </a:lnTo>
                    <a:lnTo>
                      <a:pt x="765" y="1612"/>
                    </a:lnTo>
                    <a:lnTo>
                      <a:pt x="750" y="1612"/>
                    </a:lnTo>
                    <a:lnTo>
                      <a:pt x="734" y="1610"/>
                    </a:lnTo>
                    <a:lnTo>
                      <a:pt x="719" y="1610"/>
                    </a:lnTo>
                    <a:lnTo>
                      <a:pt x="704" y="1607"/>
                    </a:lnTo>
                    <a:lnTo>
                      <a:pt x="689" y="1605"/>
                    </a:lnTo>
                    <a:lnTo>
                      <a:pt x="672" y="1603"/>
                    </a:lnTo>
                    <a:lnTo>
                      <a:pt x="658" y="1601"/>
                    </a:lnTo>
                    <a:lnTo>
                      <a:pt x="641" y="1599"/>
                    </a:lnTo>
                    <a:lnTo>
                      <a:pt x="626" y="1595"/>
                    </a:lnTo>
                    <a:lnTo>
                      <a:pt x="611" y="1593"/>
                    </a:lnTo>
                    <a:lnTo>
                      <a:pt x="597" y="1591"/>
                    </a:lnTo>
                    <a:lnTo>
                      <a:pt x="580" y="1588"/>
                    </a:lnTo>
                    <a:lnTo>
                      <a:pt x="567" y="1584"/>
                    </a:lnTo>
                    <a:lnTo>
                      <a:pt x="550" y="1582"/>
                    </a:lnTo>
                    <a:lnTo>
                      <a:pt x="537" y="1578"/>
                    </a:lnTo>
                    <a:lnTo>
                      <a:pt x="521" y="1574"/>
                    </a:lnTo>
                    <a:lnTo>
                      <a:pt x="506" y="1572"/>
                    </a:lnTo>
                    <a:lnTo>
                      <a:pt x="493" y="1569"/>
                    </a:lnTo>
                    <a:lnTo>
                      <a:pt x="478" y="1567"/>
                    </a:lnTo>
                    <a:lnTo>
                      <a:pt x="462" y="1561"/>
                    </a:lnTo>
                    <a:lnTo>
                      <a:pt x="449" y="1559"/>
                    </a:lnTo>
                    <a:lnTo>
                      <a:pt x="434" y="1553"/>
                    </a:lnTo>
                    <a:lnTo>
                      <a:pt x="421" y="1551"/>
                    </a:lnTo>
                    <a:lnTo>
                      <a:pt x="405" y="1546"/>
                    </a:lnTo>
                    <a:lnTo>
                      <a:pt x="392" y="1544"/>
                    </a:lnTo>
                    <a:lnTo>
                      <a:pt x="379" y="1538"/>
                    </a:lnTo>
                    <a:lnTo>
                      <a:pt x="365" y="1536"/>
                    </a:lnTo>
                    <a:lnTo>
                      <a:pt x="350" y="1531"/>
                    </a:lnTo>
                    <a:lnTo>
                      <a:pt x="337" y="1527"/>
                    </a:lnTo>
                    <a:lnTo>
                      <a:pt x="324" y="1523"/>
                    </a:lnTo>
                    <a:lnTo>
                      <a:pt x="312" y="1519"/>
                    </a:lnTo>
                    <a:lnTo>
                      <a:pt x="299" y="1515"/>
                    </a:lnTo>
                    <a:lnTo>
                      <a:pt x="287" y="1512"/>
                    </a:lnTo>
                    <a:lnTo>
                      <a:pt x="276" y="1508"/>
                    </a:lnTo>
                    <a:lnTo>
                      <a:pt x="265" y="1506"/>
                    </a:lnTo>
                    <a:lnTo>
                      <a:pt x="251" y="1500"/>
                    </a:lnTo>
                    <a:lnTo>
                      <a:pt x="240" y="1496"/>
                    </a:lnTo>
                    <a:lnTo>
                      <a:pt x="228" y="1493"/>
                    </a:lnTo>
                    <a:lnTo>
                      <a:pt x="219" y="1489"/>
                    </a:lnTo>
                    <a:lnTo>
                      <a:pt x="208" y="1485"/>
                    </a:lnTo>
                    <a:lnTo>
                      <a:pt x="196" y="1481"/>
                    </a:lnTo>
                    <a:lnTo>
                      <a:pt x="187" y="1477"/>
                    </a:lnTo>
                    <a:lnTo>
                      <a:pt x="177" y="1475"/>
                    </a:lnTo>
                    <a:lnTo>
                      <a:pt x="168" y="1472"/>
                    </a:lnTo>
                    <a:lnTo>
                      <a:pt x="158" y="1468"/>
                    </a:lnTo>
                    <a:lnTo>
                      <a:pt x="149" y="1464"/>
                    </a:lnTo>
                    <a:lnTo>
                      <a:pt x="141" y="1460"/>
                    </a:lnTo>
                    <a:lnTo>
                      <a:pt x="133" y="1458"/>
                    </a:lnTo>
                    <a:lnTo>
                      <a:pt x="124" y="1454"/>
                    </a:lnTo>
                    <a:lnTo>
                      <a:pt x="116" y="1453"/>
                    </a:lnTo>
                    <a:lnTo>
                      <a:pt x="111" y="1451"/>
                    </a:lnTo>
                    <a:lnTo>
                      <a:pt x="103" y="1447"/>
                    </a:lnTo>
                    <a:lnTo>
                      <a:pt x="97" y="1445"/>
                    </a:lnTo>
                    <a:lnTo>
                      <a:pt x="91" y="1441"/>
                    </a:lnTo>
                    <a:lnTo>
                      <a:pt x="86" y="1439"/>
                    </a:lnTo>
                    <a:lnTo>
                      <a:pt x="74" y="1435"/>
                    </a:lnTo>
                    <a:lnTo>
                      <a:pt x="67" y="1434"/>
                    </a:lnTo>
                    <a:lnTo>
                      <a:pt x="61" y="1430"/>
                    </a:lnTo>
                    <a:lnTo>
                      <a:pt x="55" y="1428"/>
                    </a:lnTo>
                    <a:lnTo>
                      <a:pt x="53" y="1428"/>
                    </a:lnTo>
                    <a:lnTo>
                      <a:pt x="53" y="1426"/>
                    </a:lnTo>
                    <a:lnTo>
                      <a:pt x="53" y="1422"/>
                    </a:lnTo>
                    <a:lnTo>
                      <a:pt x="53" y="1418"/>
                    </a:lnTo>
                    <a:lnTo>
                      <a:pt x="53" y="1413"/>
                    </a:lnTo>
                    <a:lnTo>
                      <a:pt x="53" y="1405"/>
                    </a:lnTo>
                    <a:lnTo>
                      <a:pt x="55" y="1396"/>
                    </a:lnTo>
                    <a:lnTo>
                      <a:pt x="55" y="1390"/>
                    </a:lnTo>
                    <a:lnTo>
                      <a:pt x="57" y="1384"/>
                    </a:lnTo>
                    <a:lnTo>
                      <a:pt x="57" y="1378"/>
                    </a:lnTo>
                    <a:lnTo>
                      <a:pt x="59" y="1375"/>
                    </a:lnTo>
                    <a:lnTo>
                      <a:pt x="59" y="1367"/>
                    </a:lnTo>
                    <a:lnTo>
                      <a:pt x="59" y="1359"/>
                    </a:lnTo>
                    <a:lnTo>
                      <a:pt x="61" y="1352"/>
                    </a:lnTo>
                    <a:lnTo>
                      <a:pt x="61" y="1346"/>
                    </a:lnTo>
                    <a:lnTo>
                      <a:pt x="61" y="1338"/>
                    </a:lnTo>
                    <a:lnTo>
                      <a:pt x="63" y="1331"/>
                    </a:lnTo>
                    <a:lnTo>
                      <a:pt x="63" y="1321"/>
                    </a:lnTo>
                    <a:lnTo>
                      <a:pt x="65" y="1314"/>
                    </a:lnTo>
                    <a:lnTo>
                      <a:pt x="65" y="1304"/>
                    </a:lnTo>
                    <a:lnTo>
                      <a:pt x="67" y="1295"/>
                    </a:lnTo>
                    <a:lnTo>
                      <a:pt x="67" y="1287"/>
                    </a:lnTo>
                    <a:lnTo>
                      <a:pt x="69" y="1278"/>
                    </a:lnTo>
                    <a:lnTo>
                      <a:pt x="69" y="1268"/>
                    </a:lnTo>
                    <a:lnTo>
                      <a:pt x="71" y="1259"/>
                    </a:lnTo>
                    <a:lnTo>
                      <a:pt x="72" y="1249"/>
                    </a:lnTo>
                    <a:lnTo>
                      <a:pt x="74" y="1240"/>
                    </a:lnTo>
                    <a:lnTo>
                      <a:pt x="74" y="1228"/>
                    </a:lnTo>
                    <a:lnTo>
                      <a:pt x="76" y="1219"/>
                    </a:lnTo>
                    <a:lnTo>
                      <a:pt x="76" y="1207"/>
                    </a:lnTo>
                    <a:lnTo>
                      <a:pt x="78" y="1198"/>
                    </a:lnTo>
                    <a:lnTo>
                      <a:pt x="80" y="1186"/>
                    </a:lnTo>
                    <a:lnTo>
                      <a:pt x="82" y="1175"/>
                    </a:lnTo>
                    <a:lnTo>
                      <a:pt x="82" y="1164"/>
                    </a:lnTo>
                    <a:lnTo>
                      <a:pt x="84" y="1154"/>
                    </a:lnTo>
                    <a:lnTo>
                      <a:pt x="86" y="1143"/>
                    </a:lnTo>
                    <a:lnTo>
                      <a:pt x="88" y="1131"/>
                    </a:lnTo>
                    <a:lnTo>
                      <a:pt x="88" y="1120"/>
                    </a:lnTo>
                    <a:lnTo>
                      <a:pt x="90" y="1108"/>
                    </a:lnTo>
                    <a:lnTo>
                      <a:pt x="91" y="1097"/>
                    </a:lnTo>
                    <a:lnTo>
                      <a:pt x="93" y="1086"/>
                    </a:lnTo>
                    <a:lnTo>
                      <a:pt x="93" y="1074"/>
                    </a:lnTo>
                    <a:lnTo>
                      <a:pt x="97" y="1063"/>
                    </a:lnTo>
                    <a:lnTo>
                      <a:pt x="97" y="1049"/>
                    </a:lnTo>
                    <a:lnTo>
                      <a:pt x="99" y="1038"/>
                    </a:lnTo>
                    <a:lnTo>
                      <a:pt x="101" y="1027"/>
                    </a:lnTo>
                    <a:lnTo>
                      <a:pt x="103" y="1015"/>
                    </a:lnTo>
                    <a:lnTo>
                      <a:pt x="103" y="1004"/>
                    </a:lnTo>
                    <a:lnTo>
                      <a:pt x="107" y="992"/>
                    </a:lnTo>
                    <a:lnTo>
                      <a:pt x="107" y="981"/>
                    </a:lnTo>
                    <a:lnTo>
                      <a:pt x="111" y="970"/>
                    </a:lnTo>
                    <a:lnTo>
                      <a:pt x="111" y="958"/>
                    </a:lnTo>
                    <a:lnTo>
                      <a:pt x="112" y="947"/>
                    </a:lnTo>
                    <a:lnTo>
                      <a:pt x="114" y="935"/>
                    </a:lnTo>
                    <a:lnTo>
                      <a:pt x="116" y="924"/>
                    </a:lnTo>
                    <a:lnTo>
                      <a:pt x="118" y="913"/>
                    </a:lnTo>
                    <a:lnTo>
                      <a:pt x="120" y="901"/>
                    </a:lnTo>
                    <a:lnTo>
                      <a:pt x="122" y="890"/>
                    </a:lnTo>
                    <a:lnTo>
                      <a:pt x="124" y="880"/>
                    </a:lnTo>
                    <a:lnTo>
                      <a:pt x="126" y="869"/>
                    </a:lnTo>
                    <a:lnTo>
                      <a:pt x="128" y="857"/>
                    </a:lnTo>
                    <a:lnTo>
                      <a:pt x="128" y="846"/>
                    </a:lnTo>
                    <a:lnTo>
                      <a:pt x="130" y="836"/>
                    </a:lnTo>
                    <a:lnTo>
                      <a:pt x="131" y="825"/>
                    </a:lnTo>
                    <a:lnTo>
                      <a:pt x="133" y="816"/>
                    </a:lnTo>
                    <a:lnTo>
                      <a:pt x="135" y="804"/>
                    </a:lnTo>
                    <a:lnTo>
                      <a:pt x="137" y="797"/>
                    </a:lnTo>
                    <a:lnTo>
                      <a:pt x="139" y="785"/>
                    </a:lnTo>
                    <a:lnTo>
                      <a:pt x="141" y="776"/>
                    </a:lnTo>
                    <a:lnTo>
                      <a:pt x="143" y="766"/>
                    </a:lnTo>
                    <a:lnTo>
                      <a:pt x="145" y="757"/>
                    </a:lnTo>
                    <a:lnTo>
                      <a:pt x="147" y="747"/>
                    </a:lnTo>
                    <a:lnTo>
                      <a:pt x="149" y="739"/>
                    </a:lnTo>
                    <a:lnTo>
                      <a:pt x="150" y="730"/>
                    </a:lnTo>
                    <a:lnTo>
                      <a:pt x="152" y="722"/>
                    </a:lnTo>
                    <a:lnTo>
                      <a:pt x="154" y="713"/>
                    </a:lnTo>
                    <a:lnTo>
                      <a:pt x="156" y="703"/>
                    </a:lnTo>
                    <a:lnTo>
                      <a:pt x="158" y="696"/>
                    </a:lnTo>
                    <a:lnTo>
                      <a:pt x="160" y="686"/>
                    </a:lnTo>
                    <a:lnTo>
                      <a:pt x="160" y="679"/>
                    </a:lnTo>
                    <a:lnTo>
                      <a:pt x="164" y="671"/>
                    </a:lnTo>
                    <a:lnTo>
                      <a:pt x="164" y="663"/>
                    </a:lnTo>
                    <a:lnTo>
                      <a:pt x="168" y="656"/>
                    </a:lnTo>
                    <a:lnTo>
                      <a:pt x="169" y="646"/>
                    </a:lnTo>
                    <a:lnTo>
                      <a:pt x="171" y="639"/>
                    </a:lnTo>
                    <a:lnTo>
                      <a:pt x="173" y="631"/>
                    </a:lnTo>
                    <a:lnTo>
                      <a:pt x="175" y="625"/>
                    </a:lnTo>
                    <a:lnTo>
                      <a:pt x="177" y="618"/>
                    </a:lnTo>
                    <a:lnTo>
                      <a:pt x="179" y="610"/>
                    </a:lnTo>
                    <a:lnTo>
                      <a:pt x="181" y="603"/>
                    </a:lnTo>
                    <a:lnTo>
                      <a:pt x="185" y="597"/>
                    </a:lnTo>
                    <a:lnTo>
                      <a:pt x="187" y="589"/>
                    </a:lnTo>
                    <a:lnTo>
                      <a:pt x="188" y="584"/>
                    </a:lnTo>
                    <a:lnTo>
                      <a:pt x="190" y="576"/>
                    </a:lnTo>
                    <a:lnTo>
                      <a:pt x="192" y="570"/>
                    </a:lnTo>
                    <a:lnTo>
                      <a:pt x="194" y="565"/>
                    </a:lnTo>
                    <a:lnTo>
                      <a:pt x="196" y="557"/>
                    </a:lnTo>
                    <a:lnTo>
                      <a:pt x="198" y="551"/>
                    </a:lnTo>
                    <a:lnTo>
                      <a:pt x="202" y="545"/>
                    </a:lnTo>
                    <a:lnTo>
                      <a:pt x="204" y="540"/>
                    </a:lnTo>
                    <a:lnTo>
                      <a:pt x="206" y="534"/>
                    </a:lnTo>
                    <a:lnTo>
                      <a:pt x="208" y="528"/>
                    </a:lnTo>
                    <a:lnTo>
                      <a:pt x="209" y="523"/>
                    </a:lnTo>
                    <a:lnTo>
                      <a:pt x="211" y="517"/>
                    </a:lnTo>
                    <a:lnTo>
                      <a:pt x="213" y="511"/>
                    </a:lnTo>
                    <a:lnTo>
                      <a:pt x="217" y="506"/>
                    </a:lnTo>
                    <a:lnTo>
                      <a:pt x="219" y="502"/>
                    </a:lnTo>
                    <a:lnTo>
                      <a:pt x="221" y="496"/>
                    </a:lnTo>
                    <a:lnTo>
                      <a:pt x="223" y="490"/>
                    </a:lnTo>
                    <a:lnTo>
                      <a:pt x="225" y="485"/>
                    </a:lnTo>
                    <a:lnTo>
                      <a:pt x="228" y="481"/>
                    </a:lnTo>
                    <a:lnTo>
                      <a:pt x="232" y="471"/>
                    </a:lnTo>
                    <a:lnTo>
                      <a:pt x="238" y="464"/>
                    </a:lnTo>
                    <a:lnTo>
                      <a:pt x="242" y="454"/>
                    </a:lnTo>
                    <a:lnTo>
                      <a:pt x="247" y="447"/>
                    </a:lnTo>
                    <a:lnTo>
                      <a:pt x="253" y="439"/>
                    </a:lnTo>
                    <a:lnTo>
                      <a:pt x="259" y="431"/>
                    </a:lnTo>
                    <a:lnTo>
                      <a:pt x="263" y="424"/>
                    </a:lnTo>
                    <a:lnTo>
                      <a:pt x="268" y="416"/>
                    </a:lnTo>
                    <a:lnTo>
                      <a:pt x="274" y="409"/>
                    </a:lnTo>
                    <a:lnTo>
                      <a:pt x="280" y="403"/>
                    </a:lnTo>
                    <a:lnTo>
                      <a:pt x="285" y="397"/>
                    </a:lnTo>
                    <a:lnTo>
                      <a:pt x="291" y="390"/>
                    </a:lnTo>
                    <a:lnTo>
                      <a:pt x="297" y="384"/>
                    </a:lnTo>
                    <a:lnTo>
                      <a:pt x="305" y="378"/>
                    </a:lnTo>
                    <a:lnTo>
                      <a:pt x="310" y="372"/>
                    </a:lnTo>
                    <a:lnTo>
                      <a:pt x="316" y="367"/>
                    </a:lnTo>
                    <a:lnTo>
                      <a:pt x="322" y="361"/>
                    </a:lnTo>
                    <a:lnTo>
                      <a:pt x="329" y="357"/>
                    </a:lnTo>
                    <a:lnTo>
                      <a:pt x="335" y="352"/>
                    </a:lnTo>
                    <a:lnTo>
                      <a:pt x="343" y="346"/>
                    </a:lnTo>
                    <a:lnTo>
                      <a:pt x="348" y="342"/>
                    </a:lnTo>
                    <a:lnTo>
                      <a:pt x="356" y="338"/>
                    </a:lnTo>
                    <a:lnTo>
                      <a:pt x="362" y="332"/>
                    </a:lnTo>
                    <a:lnTo>
                      <a:pt x="367" y="329"/>
                    </a:lnTo>
                    <a:lnTo>
                      <a:pt x="373" y="323"/>
                    </a:lnTo>
                    <a:lnTo>
                      <a:pt x="381" y="321"/>
                    </a:lnTo>
                    <a:lnTo>
                      <a:pt x="384" y="317"/>
                    </a:lnTo>
                    <a:lnTo>
                      <a:pt x="390" y="313"/>
                    </a:lnTo>
                    <a:lnTo>
                      <a:pt x="396" y="312"/>
                    </a:lnTo>
                    <a:lnTo>
                      <a:pt x="402" y="308"/>
                    </a:lnTo>
                    <a:lnTo>
                      <a:pt x="411" y="302"/>
                    </a:lnTo>
                    <a:lnTo>
                      <a:pt x="419" y="298"/>
                    </a:lnTo>
                    <a:lnTo>
                      <a:pt x="426" y="294"/>
                    </a:lnTo>
                    <a:lnTo>
                      <a:pt x="432" y="291"/>
                    </a:lnTo>
                    <a:lnTo>
                      <a:pt x="436" y="287"/>
                    </a:lnTo>
                    <a:lnTo>
                      <a:pt x="440" y="281"/>
                    </a:lnTo>
                    <a:lnTo>
                      <a:pt x="445" y="275"/>
                    </a:lnTo>
                    <a:lnTo>
                      <a:pt x="449" y="270"/>
                    </a:lnTo>
                    <a:lnTo>
                      <a:pt x="451" y="262"/>
                    </a:lnTo>
                    <a:lnTo>
                      <a:pt x="457" y="256"/>
                    </a:lnTo>
                    <a:lnTo>
                      <a:pt x="459" y="247"/>
                    </a:lnTo>
                    <a:lnTo>
                      <a:pt x="462" y="239"/>
                    </a:lnTo>
                    <a:lnTo>
                      <a:pt x="466" y="230"/>
                    </a:lnTo>
                    <a:lnTo>
                      <a:pt x="468" y="220"/>
                    </a:lnTo>
                    <a:lnTo>
                      <a:pt x="470" y="209"/>
                    </a:lnTo>
                    <a:lnTo>
                      <a:pt x="476" y="199"/>
                    </a:lnTo>
                    <a:lnTo>
                      <a:pt x="476" y="194"/>
                    </a:lnTo>
                    <a:lnTo>
                      <a:pt x="478" y="188"/>
                    </a:lnTo>
                    <a:lnTo>
                      <a:pt x="478" y="182"/>
                    </a:lnTo>
                    <a:lnTo>
                      <a:pt x="481" y="177"/>
                    </a:lnTo>
                    <a:lnTo>
                      <a:pt x="481" y="169"/>
                    </a:lnTo>
                    <a:lnTo>
                      <a:pt x="485" y="163"/>
                    </a:lnTo>
                    <a:lnTo>
                      <a:pt x="485" y="158"/>
                    </a:lnTo>
                    <a:lnTo>
                      <a:pt x="487" y="152"/>
                    </a:lnTo>
                    <a:lnTo>
                      <a:pt x="489" y="144"/>
                    </a:lnTo>
                    <a:lnTo>
                      <a:pt x="491" y="135"/>
                    </a:lnTo>
                    <a:lnTo>
                      <a:pt x="493" y="127"/>
                    </a:lnTo>
                    <a:lnTo>
                      <a:pt x="495" y="121"/>
                    </a:lnTo>
                    <a:lnTo>
                      <a:pt x="495" y="114"/>
                    </a:lnTo>
                    <a:lnTo>
                      <a:pt x="499" y="106"/>
                    </a:lnTo>
                    <a:lnTo>
                      <a:pt x="500" y="100"/>
                    </a:lnTo>
                    <a:lnTo>
                      <a:pt x="502" y="95"/>
                    </a:lnTo>
                    <a:lnTo>
                      <a:pt x="504" y="87"/>
                    </a:lnTo>
                    <a:lnTo>
                      <a:pt x="506" y="81"/>
                    </a:lnTo>
                    <a:lnTo>
                      <a:pt x="506" y="76"/>
                    </a:lnTo>
                    <a:lnTo>
                      <a:pt x="510" y="70"/>
                    </a:lnTo>
                    <a:lnTo>
                      <a:pt x="512" y="64"/>
                    </a:lnTo>
                    <a:lnTo>
                      <a:pt x="514" y="61"/>
                    </a:lnTo>
                    <a:lnTo>
                      <a:pt x="514" y="55"/>
                    </a:lnTo>
                    <a:lnTo>
                      <a:pt x="518" y="51"/>
                    </a:lnTo>
                    <a:lnTo>
                      <a:pt x="521" y="43"/>
                    </a:lnTo>
                    <a:lnTo>
                      <a:pt x="523" y="36"/>
                    </a:lnTo>
                    <a:lnTo>
                      <a:pt x="525" y="30"/>
                    </a:lnTo>
                    <a:lnTo>
                      <a:pt x="529" y="26"/>
                    </a:lnTo>
                    <a:lnTo>
                      <a:pt x="531" y="19"/>
                    </a:lnTo>
                    <a:lnTo>
                      <a:pt x="533" y="17"/>
                    </a:lnTo>
                    <a:lnTo>
                      <a:pt x="571" y="0"/>
                    </a:lnTo>
                    <a:lnTo>
                      <a:pt x="46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58" name="Freeform 28"/>
              <p:cNvSpPr>
                <a:spLocks/>
              </p:cNvSpPr>
              <p:nvPr/>
            </p:nvSpPr>
            <p:spPr bwMode="auto">
              <a:xfrm>
                <a:off x="1766888" y="3925888"/>
                <a:ext cx="817563" cy="109538"/>
              </a:xfrm>
              <a:custGeom>
                <a:avLst/>
                <a:gdLst>
                  <a:gd name="T0" fmla="*/ 2147483647 w 1029"/>
                  <a:gd name="T1" fmla="*/ 2147483647 h 139"/>
                  <a:gd name="T2" fmla="*/ 2147483647 w 1029"/>
                  <a:gd name="T3" fmla="*/ 2147483647 h 139"/>
                  <a:gd name="T4" fmla="*/ 2147483647 w 1029"/>
                  <a:gd name="T5" fmla="*/ 2147483647 h 139"/>
                  <a:gd name="T6" fmla="*/ 2147483647 w 1029"/>
                  <a:gd name="T7" fmla="*/ 2147483647 h 139"/>
                  <a:gd name="T8" fmla="*/ 2147483647 w 1029"/>
                  <a:gd name="T9" fmla="*/ 2147483647 h 139"/>
                  <a:gd name="T10" fmla="*/ 2147483647 w 1029"/>
                  <a:gd name="T11" fmla="*/ 2147483647 h 139"/>
                  <a:gd name="T12" fmla="*/ 2147483647 w 1029"/>
                  <a:gd name="T13" fmla="*/ 2147483647 h 139"/>
                  <a:gd name="T14" fmla="*/ 2147483647 w 1029"/>
                  <a:gd name="T15" fmla="*/ 2147483647 h 139"/>
                  <a:gd name="T16" fmla="*/ 2147483647 w 1029"/>
                  <a:gd name="T17" fmla="*/ 2147483647 h 139"/>
                  <a:gd name="T18" fmla="*/ 2147483647 w 1029"/>
                  <a:gd name="T19" fmla="*/ 2147483647 h 139"/>
                  <a:gd name="T20" fmla="*/ 2147483647 w 1029"/>
                  <a:gd name="T21" fmla="*/ 2147483647 h 139"/>
                  <a:gd name="T22" fmla="*/ 2147483647 w 1029"/>
                  <a:gd name="T23" fmla="*/ 2147483647 h 139"/>
                  <a:gd name="T24" fmla="*/ 2147483647 w 1029"/>
                  <a:gd name="T25" fmla="*/ 2147483647 h 139"/>
                  <a:gd name="T26" fmla="*/ 2147483647 w 1029"/>
                  <a:gd name="T27" fmla="*/ 2147483647 h 139"/>
                  <a:gd name="T28" fmla="*/ 2147483647 w 1029"/>
                  <a:gd name="T29" fmla="*/ 2147483647 h 139"/>
                  <a:gd name="T30" fmla="*/ 2147483647 w 1029"/>
                  <a:gd name="T31" fmla="*/ 2147483647 h 139"/>
                  <a:gd name="T32" fmla="*/ 2147483647 w 1029"/>
                  <a:gd name="T33" fmla="*/ 2147483647 h 139"/>
                  <a:gd name="T34" fmla="*/ 2147483647 w 1029"/>
                  <a:gd name="T35" fmla="*/ 2147483647 h 139"/>
                  <a:gd name="T36" fmla="*/ 2147483647 w 1029"/>
                  <a:gd name="T37" fmla="*/ 2147483647 h 139"/>
                  <a:gd name="T38" fmla="*/ 2147483647 w 1029"/>
                  <a:gd name="T39" fmla="*/ 2147483647 h 139"/>
                  <a:gd name="T40" fmla="*/ 2147483647 w 1029"/>
                  <a:gd name="T41" fmla="*/ 2147483647 h 139"/>
                  <a:gd name="T42" fmla="*/ 2147483647 w 1029"/>
                  <a:gd name="T43" fmla="*/ 2147483647 h 139"/>
                  <a:gd name="T44" fmla="*/ 2147483647 w 1029"/>
                  <a:gd name="T45" fmla="*/ 2147483647 h 139"/>
                  <a:gd name="T46" fmla="*/ 2147483647 w 1029"/>
                  <a:gd name="T47" fmla="*/ 2147483647 h 139"/>
                  <a:gd name="T48" fmla="*/ 2147483647 w 1029"/>
                  <a:gd name="T49" fmla="*/ 2147483647 h 139"/>
                  <a:gd name="T50" fmla="*/ 2147483647 w 1029"/>
                  <a:gd name="T51" fmla="*/ 2147483647 h 139"/>
                  <a:gd name="T52" fmla="*/ 2147483647 w 1029"/>
                  <a:gd name="T53" fmla="*/ 2147483647 h 139"/>
                  <a:gd name="T54" fmla="*/ 2147483647 w 1029"/>
                  <a:gd name="T55" fmla="*/ 2147483647 h 139"/>
                  <a:gd name="T56" fmla="*/ 2147483647 w 1029"/>
                  <a:gd name="T57" fmla="*/ 2147483647 h 139"/>
                  <a:gd name="T58" fmla="*/ 2147483647 w 1029"/>
                  <a:gd name="T59" fmla="*/ 2147483647 h 139"/>
                  <a:gd name="T60" fmla="*/ 2147483647 w 1029"/>
                  <a:gd name="T61" fmla="*/ 2147483647 h 139"/>
                  <a:gd name="T62" fmla="*/ 2147483647 w 1029"/>
                  <a:gd name="T63" fmla="*/ 2147483647 h 139"/>
                  <a:gd name="T64" fmla="*/ 2147483647 w 1029"/>
                  <a:gd name="T65" fmla="*/ 2147483647 h 139"/>
                  <a:gd name="T66" fmla="*/ 2147483647 w 1029"/>
                  <a:gd name="T67" fmla="*/ 2147483647 h 139"/>
                  <a:gd name="T68" fmla="*/ 2147483647 w 1029"/>
                  <a:gd name="T69" fmla="*/ 2147483647 h 139"/>
                  <a:gd name="T70" fmla="*/ 2147483647 w 1029"/>
                  <a:gd name="T71" fmla="*/ 2147483647 h 139"/>
                  <a:gd name="T72" fmla="*/ 2147483647 w 1029"/>
                  <a:gd name="T73" fmla="*/ 2147483647 h 139"/>
                  <a:gd name="T74" fmla="*/ 2147483647 w 1029"/>
                  <a:gd name="T75" fmla="*/ 2147483647 h 139"/>
                  <a:gd name="T76" fmla="*/ 2147483647 w 1029"/>
                  <a:gd name="T77" fmla="*/ 2147483647 h 139"/>
                  <a:gd name="T78" fmla="*/ 2147483647 w 1029"/>
                  <a:gd name="T79" fmla="*/ 2147483647 h 139"/>
                  <a:gd name="T80" fmla="*/ 2147483647 w 1029"/>
                  <a:gd name="T81" fmla="*/ 2147483647 h 139"/>
                  <a:gd name="T82" fmla="*/ 2147483647 w 1029"/>
                  <a:gd name="T83" fmla="*/ 2147483647 h 139"/>
                  <a:gd name="T84" fmla="*/ 2147483647 w 1029"/>
                  <a:gd name="T85" fmla="*/ 2147483647 h 139"/>
                  <a:gd name="T86" fmla="*/ 2147483647 w 1029"/>
                  <a:gd name="T87" fmla="*/ 2147483647 h 139"/>
                  <a:gd name="T88" fmla="*/ 2147483647 w 1029"/>
                  <a:gd name="T89" fmla="*/ 2147483647 h 139"/>
                  <a:gd name="T90" fmla="*/ 2147483647 w 1029"/>
                  <a:gd name="T91" fmla="*/ 2147483647 h 139"/>
                  <a:gd name="T92" fmla="*/ 2147483647 w 1029"/>
                  <a:gd name="T93" fmla="*/ 2147483647 h 139"/>
                  <a:gd name="T94" fmla="*/ 2147483647 w 1029"/>
                  <a:gd name="T95" fmla="*/ 2147483647 h 139"/>
                  <a:gd name="T96" fmla="*/ 2147483647 w 1029"/>
                  <a:gd name="T97" fmla="*/ 2147483647 h 139"/>
                  <a:gd name="T98" fmla="*/ 2147483647 w 1029"/>
                  <a:gd name="T99" fmla="*/ 2147483647 h 139"/>
                  <a:gd name="T100" fmla="*/ 2147483647 w 1029"/>
                  <a:gd name="T101" fmla="*/ 2147483647 h 139"/>
                  <a:gd name="T102" fmla="*/ 2147483647 w 1029"/>
                  <a:gd name="T103" fmla="*/ 2147483647 h 139"/>
                  <a:gd name="T104" fmla="*/ 2147483647 w 1029"/>
                  <a:gd name="T105" fmla="*/ 2147483647 h 139"/>
                  <a:gd name="T106" fmla="*/ 2147483647 w 1029"/>
                  <a:gd name="T107" fmla="*/ 2147483647 h 139"/>
                  <a:gd name="T108" fmla="*/ 2147483647 w 1029"/>
                  <a:gd name="T109" fmla="*/ 2147483647 h 139"/>
                  <a:gd name="T110" fmla="*/ 2147483647 w 1029"/>
                  <a:gd name="T111" fmla="*/ 1957429804 h 139"/>
                  <a:gd name="T112" fmla="*/ 0 w 1029"/>
                  <a:gd name="T113" fmla="*/ 2147483647 h 1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9"/>
                  <a:gd name="T172" fmla="*/ 0 h 139"/>
                  <a:gd name="T173" fmla="*/ 1029 w 1029"/>
                  <a:gd name="T174" fmla="*/ 139 h 1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9" h="139">
                    <a:moveTo>
                      <a:pt x="0" y="59"/>
                    </a:moveTo>
                    <a:lnTo>
                      <a:pt x="2" y="59"/>
                    </a:lnTo>
                    <a:lnTo>
                      <a:pt x="9" y="61"/>
                    </a:lnTo>
                    <a:lnTo>
                      <a:pt x="15" y="61"/>
                    </a:lnTo>
                    <a:lnTo>
                      <a:pt x="23" y="62"/>
                    </a:lnTo>
                    <a:lnTo>
                      <a:pt x="30" y="64"/>
                    </a:lnTo>
                    <a:lnTo>
                      <a:pt x="42" y="68"/>
                    </a:lnTo>
                    <a:lnTo>
                      <a:pt x="46" y="68"/>
                    </a:lnTo>
                    <a:lnTo>
                      <a:pt x="51" y="68"/>
                    </a:lnTo>
                    <a:lnTo>
                      <a:pt x="55" y="70"/>
                    </a:lnTo>
                    <a:lnTo>
                      <a:pt x="63" y="70"/>
                    </a:lnTo>
                    <a:lnTo>
                      <a:pt x="68" y="72"/>
                    </a:lnTo>
                    <a:lnTo>
                      <a:pt x="74" y="74"/>
                    </a:lnTo>
                    <a:lnTo>
                      <a:pt x="80" y="74"/>
                    </a:lnTo>
                    <a:lnTo>
                      <a:pt x="89" y="76"/>
                    </a:lnTo>
                    <a:lnTo>
                      <a:pt x="95" y="78"/>
                    </a:lnTo>
                    <a:lnTo>
                      <a:pt x="103" y="80"/>
                    </a:lnTo>
                    <a:lnTo>
                      <a:pt x="108" y="80"/>
                    </a:lnTo>
                    <a:lnTo>
                      <a:pt x="118" y="81"/>
                    </a:lnTo>
                    <a:lnTo>
                      <a:pt x="125" y="83"/>
                    </a:lnTo>
                    <a:lnTo>
                      <a:pt x="135" y="85"/>
                    </a:lnTo>
                    <a:lnTo>
                      <a:pt x="143" y="85"/>
                    </a:lnTo>
                    <a:lnTo>
                      <a:pt x="150" y="89"/>
                    </a:lnTo>
                    <a:lnTo>
                      <a:pt x="158" y="89"/>
                    </a:lnTo>
                    <a:lnTo>
                      <a:pt x="167" y="91"/>
                    </a:lnTo>
                    <a:lnTo>
                      <a:pt x="175" y="93"/>
                    </a:lnTo>
                    <a:lnTo>
                      <a:pt x="184" y="95"/>
                    </a:lnTo>
                    <a:lnTo>
                      <a:pt x="194" y="95"/>
                    </a:lnTo>
                    <a:lnTo>
                      <a:pt x="203" y="97"/>
                    </a:lnTo>
                    <a:lnTo>
                      <a:pt x="213" y="99"/>
                    </a:lnTo>
                    <a:lnTo>
                      <a:pt x="222" y="100"/>
                    </a:lnTo>
                    <a:lnTo>
                      <a:pt x="232" y="100"/>
                    </a:lnTo>
                    <a:lnTo>
                      <a:pt x="242" y="102"/>
                    </a:lnTo>
                    <a:lnTo>
                      <a:pt x="251" y="104"/>
                    </a:lnTo>
                    <a:lnTo>
                      <a:pt x="262" y="106"/>
                    </a:lnTo>
                    <a:lnTo>
                      <a:pt x="272" y="108"/>
                    </a:lnTo>
                    <a:lnTo>
                      <a:pt x="281" y="110"/>
                    </a:lnTo>
                    <a:lnTo>
                      <a:pt x="293" y="110"/>
                    </a:lnTo>
                    <a:lnTo>
                      <a:pt x="304" y="114"/>
                    </a:lnTo>
                    <a:lnTo>
                      <a:pt x="314" y="114"/>
                    </a:lnTo>
                    <a:lnTo>
                      <a:pt x="323" y="116"/>
                    </a:lnTo>
                    <a:lnTo>
                      <a:pt x="335" y="116"/>
                    </a:lnTo>
                    <a:lnTo>
                      <a:pt x="346" y="118"/>
                    </a:lnTo>
                    <a:lnTo>
                      <a:pt x="356" y="120"/>
                    </a:lnTo>
                    <a:lnTo>
                      <a:pt x="367" y="121"/>
                    </a:lnTo>
                    <a:lnTo>
                      <a:pt x="378" y="121"/>
                    </a:lnTo>
                    <a:lnTo>
                      <a:pt x="390" y="123"/>
                    </a:lnTo>
                    <a:lnTo>
                      <a:pt x="399" y="123"/>
                    </a:lnTo>
                    <a:lnTo>
                      <a:pt x="411" y="125"/>
                    </a:lnTo>
                    <a:lnTo>
                      <a:pt x="420" y="125"/>
                    </a:lnTo>
                    <a:lnTo>
                      <a:pt x="432" y="127"/>
                    </a:lnTo>
                    <a:lnTo>
                      <a:pt x="443" y="129"/>
                    </a:lnTo>
                    <a:lnTo>
                      <a:pt x="455" y="129"/>
                    </a:lnTo>
                    <a:lnTo>
                      <a:pt x="466" y="131"/>
                    </a:lnTo>
                    <a:lnTo>
                      <a:pt x="477" y="133"/>
                    </a:lnTo>
                    <a:lnTo>
                      <a:pt x="487" y="133"/>
                    </a:lnTo>
                    <a:lnTo>
                      <a:pt x="498" y="133"/>
                    </a:lnTo>
                    <a:lnTo>
                      <a:pt x="510" y="133"/>
                    </a:lnTo>
                    <a:lnTo>
                      <a:pt x="521" y="135"/>
                    </a:lnTo>
                    <a:lnTo>
                      <a:pt x="533" y="135"/>
                    </a:lnTo>
                    <a:lnTo>
                      <a:pt x="544" y="135"/>
                    </a:lnTo>
                    <a:lnTo>
                      <a:pt x="555" y="135"/>
                    </a:lnTo>
                    <a:lnTo>
                      <a:pt x="567" y="137"/>
                    </a:lnTo>
                    <a:lnTo>
                      <a:pt x="578" y="137"/>
                    </a:lnTo>
                    <a:lnTo>
                      <a:pt x="590" y="137"/>
                    </a:lnTo>
                    <a:lnTo>
                      <a:pt x="601" y="137"/>
                    </a:lnTo>
                    <a:lnTo>
                      <a:pt x="612" y="137"/>
                    </a:lnTo>
                    <a:lnTo>
                      <a:pt x="624" y="137"/>
                    </a:lnTo>
                    <a:lnTo>
                      <a:pt x="637" y="139"/>
                    </a:lnTo>
                    <a:lnTo>
                      <a:pt x="649" y="139"/>
                    </a:lnTo>
                    <a:lnTo>
                      <a:pt x="660" y="139"/>
                    </a:lnTo>
                    <a:lnTo>
                      <a:pt x="671" y="139"/>
                    </a:lnTo>
                    <a:lnTo>
                      <a:pt x="683" y="139"/>
                    </a:lnTo>
                    <a:lnTo>
                      <a:pt x="694" y="139"/>
                    </a:lnTo>
                    <a:lnTo>
                      <a:pt x="706" y="139"/>
                    </a:lnTo>
                    <a:lnTo>
                      <a:pt x="717" y="139"/>
                    </a:lnTo>
                    <a:lnTo>
                      <a:pt x="728" y="139"/>
                    </a:lnTo>
                    <a:lnTo>
                      <a:pt x="740" y="139"/>
                    </a:lnTo>
                    <a:lnTo>
                      <a:pt x="753" y="139"/>
                    </a:lnTo>
                    <a:lnTo>
                      <a:pt x="763" y="139"/>
                    </a:lnTo>
                    <a:lnTo>
                      <a:pt x="774" y="139"/>
                    </a:lnTo>
                    <a:lnTo>
                      <a:pt x="785" y="139"/>
                    </a:lnTo>
                    <a:lnTo>
                      <a:pt x="797" y="139"/>
                    </a:lnTo>
                    <a:lnTo>
                      <a:pt x="808" y="139"/>
                    </a:lnTo>
                    <a:lnTo>
                      <a:pt x="818" y="139"/>
                    </a:lnTo>
                    <a:lnTo>
                      <a:pt x="829" y="139"/>
                    </a:lnTo>
                    <a:lnTo>
                      <a:pt x="841" y="139"/>
                    </a:lnTo>
                    <a:lnTo>
                      <a:pt x="850" y="139"/>
                    </a:lnTo>
                    <a:lnTo>
                      <a:pt x="860" y="139"/>
                    </a:lnTo>
                    <a:lnTo>
                      <a:pt x="869" y="137"/>
                    </a:lnTo>
                    <a:lnTo>
                      <a:pt x="879" y="137"/>
                    </a:lnTo>
                    <a:lnTo>
                      <a:pt x="886" y="137"/>
                    </a:lnTo>
                    <a:lnTo>
                      <a:pt x="896" y="137"/>
                    </a:lnTo>
                    <a:lnTo>
                      <a:pt x="905" y="137"/>
                    </a:lnTo>
                    <a:lnTo>
                      <a:pt x="915" y="137"/>
                    </a:lnTo>
                    <a:lnTo>
                      <a:pt x="922" y="135"/>
                    </a:lnTo>
                    <a:lnTo>
                      <a:pt x="930" y="135"/>
                    </a:lnTo>
                    <a:lnTo>
                      <a:pt x="938" y="135"/>
                    </a:lnTo>
                    <a:lnTo>
                      <a:pt x="947" y="135"/>
                    </a:lnTo>
                    <a:lnTo>
                      <a:pt x="953" y="135"/>
                    </a:lnTo>
                    <a:lnTo>
                      <a:pt x="960" y="135"/>
                    </a:lnTo>
                    <a:lnTo>
                      <a:pt x="968" y="135"/>
                    </a:lnTo>
                    <a:lnTo>
                      <a:pt x="976" y="135"/>
                    </a:lnTo>
                    <a:lnTo>
                      <a:pt x="979" y="133"/>
                    </a:lnTo>
                    <a:lnTo>
                      <a:pt x="985" y="133"/>
                    </a:lnTo>
                    <a:lnTo>
                      <a:pt x="991" y="133"/>
                    </a:lnTo>
                    <a:lnTo>
                      <a:pt x="997" y="133"/>
                    </a:lnTo>
                    <a:lnTo>
                      <a:pt x="1006" y="133"/>
                    </a:lnTo>
                    <a:lnTo>
                      <a:pt x="1014" y="133"/>
                    </a:lnTo>
                    <a:lnTo>
                      <a:pt x="1019" y="133"/>
                    </a:lnTo>
                    <a:lnTo>
                      <a:pt x="1025" y="133"/>
                    </a:lnTo>
                    <a:lnTo>
                      <a:pt x="1027" y="133"/>
                    </a:lnTo>
                    <a:lnTo>
                      <a:pt x="1029" y="133"/>
                    </a:lnTo>
                    <a:lnTo>
                      <a:pt x="1018" y="91"/>
                    </a:lnTo>
                    <a:lnTo>
                      <a:pt x="1016" y="91"/>
                    </a:lnTo>
                    <a:lnTo>
                      <a:pt x="1012" y="91"/>
                    </a:lnTo>
                    <a:lnTo>
                      <a:pt x="1008" y="91"/>
                    </a:lnTo>
                    <a:lnTo>
                      <a:pt x="1002" y="91"/>
                    </a:lnTo>
                    <a:lnTo>
                      <a:pt x="995" y="91"/>
                    </a:lnTo>
                    <a:lnTo>
                      <a:pt x="985" y="93"/>
                    </a:lnTo>
                    <a:lnTo>
                      <a:pt x="979" y="93"/>
                    </a:lnTo>
                    <a:lnTo>
                      <a:pt x="976" y="93"/>
                    </a:lnTo>
                    <a:lnTo>
                      <a:pt x="970" y="93"/>
                    </a:lnTo>
                    <a:lnTo>
                      <a:pt x="964" y="93"/>
                    </a:lnTo>
                    <a:lnTo>
                      <a:pt x="959" y="93"/>
                    </a:lnTo>
                    <a:lnTo>
                      <a:pt x="951" y="93"/>
                    </a:lnTo>
                    <a:lnTo>
                      <a:pt x="943" y="93"/>
                    </a:lnTo>
                    <a:lnTo>
                      <a:pt x="938" y="95"/>
                    </a:lnTo>
                    <a:lnTo>
                      <a:pt x="930" y="95"/>
                    </a:lnTo>
                    <a:lnTo>
                      <a:pt x="922" y="95"/>
                    </a:lnTo>
                    <a:lnTo>
                      <a:pt x="915" y="95"/>
                    </a:lnTo>
                    <a:lnTo>
                      <a:pt x="907" y="97"/>
                    </a:lnTo>
                    <a:lnTo>
                      <a:pt x="898" y="97"/>
                    </a:lnTo>
                    <a:lnTo>
                      <a:pt x="888" y="97"/>
                    </a:lnTo>
                    <a:lnTo>
                      <a:pt x="881" y="97"/>
                    </a:lnTo>
                    <a:lnTo>
                      <a:pt x="871" y="97"/>
                    </a:lnTo>
                    <a:lnTo>
                      <a:pt x="862" y="97"/>
                    </a:lnTo>
                    <a:lnTo>
                      <a:pt x="852" y="99"/>
                    </a:lnTo>
                    <a:lnTo>
                      <a:pt x="843" y="99"/>
                    </a:lnTo>
                    <a:lnTo>
                      <a:pt x="833" y="99"/>
                    </a:lnTo>
                    <a:lnTo>
                      <a:pt x="824" y="99"/>
                    </a:lnTo>
                    <a:lnTo>
                      <a:pt x="812" y="99"/>
                    </a:lnTo>
                    <a:lnTo>
                      <a:pt x="803" y="99"/>
                    </a:lnTo>
                    <a:lnTo>
                      <a:pt x="791" y="99"/>
                    </a:lnTo>
                    <a:lnTo>
                      <a:pt x="780" y="99"/>
                    </a:lnTo>
                    <a:lnTo>
                      <a:pt x="770" y="99"/>
                    </a:lnTo>
                    <a:lnTo>
                      <a:pt x="759" y="99"/>
                    </a:lnTo>
                    <a:lnTo>
                      <a:pt x="749" y="100"/>
                    </a:lnTo>
                    <a:lnTo>
                      <a:pt x="738" y="100"/>
                    </a:lnTo>
                    <a:lnTo>
                      <a:pt x="727" y="100"/>
                    </a:lnTo>
                    <a:lnTo>
                      <a:pt x="715" y="100"/>
                    </a:lnTo>
                    <a:lnTo>
                      <a:pt x="704" y="100"/>
                    </a:lnTo>
                    <a:lnTo>
                      <a:pt x="692" y="100"/>
                    </a:lnTo>
                    <a:lnTo>
                      <a:pt x="681" y="100"/>
                    </a:lnTo>
                    <a:lnTo>
                      <a:pt x="669" y="100"/>
                    </a:lnTo>
                    <a:lnTo>
                      <a:pt x="660" y="100"/>
                    </a:lnTo>
                    <a:lnTo>
                      <a:pt x="647" y="100"/>
                    </a:lnTo>
                    <a:lnTo>
                      <a:pt x="635" y="100"/>
                    </a:lnTo>
                    <a:lnTo>
                      <a:pt x="624" y="100"/>
                    </a:lnTo>
                    <a:lnTo>
                      <a:pt x="612" y="100"/>
                    </a:lnTo>
                    <a:lnTo>
                      <a:pt x="601" y="100"/>
                    </a:lnTo>
                    <a:lnTo>
                      <a:pt x="590" y="100"/>
                    </a:lnTo>
                    <a:lnTo>
                      <a:pt x="578" y="100"/>
                    </a:lnTo>
                    <a:lnTo>
                      <a:pt x="567" y="100"/>
                    </a:lnTo>
                    <a:lnTo>
                      <a:pt x="555" y="99"/>
                    </a:lnTo>
                    <a:lnTo>
                      <a:pt x="544" y="99"/>
                    </a:lnTo>
                    <a:lnTo>
                      <a:pt x="533" y="99"/>
                    </a:lnTo>
                    <a:lnTo>
                      <a:pt x="521" y="99"/>
                    </a:lnTo>
                    <a:lnTo>
                      <a:pt x="510" y="97"/>
                    </a:lnTo>
                    <a:lnTo>
                      <a:pt x="500" y="97"/>
                    </a:lnTo>
                    <a:lnTo>
                      <a:pt x="489" y="97"/>
                    </a:lnTo>
                    <a:lnTo>
                      <a:pt x="479" y="97"/>
                    </a:lnTo>
                    <a:lnTo>
                      <a:pt x="468" y="95"/>
                    </a:lnTo>
                    <a:lnTo>
                      <a:pt x="456" y="93"/>
                    </a:lnTo>
                    <a:lnTo>
                      <a:pt x="445" y="93"/>
                    </a:lnTo>
                    <a:lnTo>
                      <a:pt x="436" y="91"/>
                    </a:lnTo>
                    <a:lnTo>
                      <a:pt x="424" y="89"/>
                    </a:lnTo>
                    <a:lnTo>
                      <a:pt x="413" y="89"/>
                    </a:lnTo>
                    <a:lnTo>
                      <a:pt x="403" y="87"/>
                    </a:lnTo>
                    <a:lnTo>
                      <a:pt x="392" y="87"/>
                    </a:lnTo>
                    <a:lnTo>
                      <a:pt x="380" y="85"/>
                    </a:lnTo>
                    <a:lnTo>
                      <a:pt x="371" y="83"/>
                    </a:lnTo>
                    <a:lnTo>
                      <a:pt x="359" y="81"/>
                    </a:lnTo>
                    <a:lnTo>
                      <a:pt x="350" y="80"/>
                    </a:lnTo>
                    <a:lnTo>
                      <a:pt x="339" y="78"/>
                    </a:lnTo>
                    <a:lnTo>
                      <a:pt x="329" y="78"/>
                    </a:lnTo>
                    <a:lnTo>
                      <a:pt x="319" y="76"/>
                    </a:lnTo>
                    <a:lnTo>
                      <a:pt x="310" y="74"/>
                    </a:lnTo>
                    <a:lnTo>
                      <a:pt x="299" y="72"/>
                    </a:lnTo>
                    <a:lnTo>
                      <a:pt x="289" y="70"/>
                    </a:lnTo>
                    <a:lnTo>
                      <a:pt x="278" y="68"/>
                    </a:lnTo>
                    <a:lnTo>
                      <a:pt x="268" y="66"/>
                    </a:lnTo>
                    <a:lnTo>
                      <a:pt x="259" y="62"/>
                    </a:lnTo>
                    <a:lnTo>
                      <a:pt x="249" y="61"/>
                    </a:lnTo>
                    <a:lnTo>
                      <a:pt x="240" y="59"/>
                    </a:lnTo>
                    <a:lnTo>
                      <a:pt x="232" y="59"/>
                    </a:lnTo>
                    <a:lnTo>
                      <a:pt x="222" y="55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6" y="49"/>
                    </a:lnTo>
                    <a:lnTo>
                      <a:pt x="186" y="47"/>
                    </a:lnTo>
                    <a:lnTo>
                      <a:pt x="177" y="45"/>
                    </a:lnTo>
                    <a:lnTo>
                      <a:pt x="171" y="43"/>
                    </a:lnTo>
                    <a:lnTo>
                      <a:pt x="162" y="42"/>
                    </a:lnTo>
                    <a:lnTo>
                      <a:pt x="154" y="40"/>
                    </a:lnTo>
                    <a:lnTo>
                      <a:pt x="144" y="38"/>
                    </a:lnTo>
                    <a:lnTo>
                      <a:pt x="137" y="36"/>
                    </a:lnTo>
                    <a:lnTo>
                      <a:pt x="131" y="34"/>
                    </a:lnTo>
                    <a:lnTo>
                      <a:pt x="122" y="30"/>
                    </a:lnTo>
                    <a:lnTo>
                      <a:pt x="116" y="28"/>
                    </a:lnTo>
                    <a:lnTo>
                      <a:pt x="108" y="26"/>
                    </a:lnTo>
                    <a:lnTo>
                      <a:pt x="103" y="26"/>
                    </a:lnTo>
                    <a:lnTo>
                      <a:pt x="97" y="23"/>
                    </a:lnTo>
                    <a:lnTo>
                      <a:pt x="89" y="21"/>
                    </a:lnTo>
                    <a:lnTo>
                      <a:pt x="84" y="19"/>
                    </a:lnTo>
                    <a:lnTo>
                      <a:pt x="78" y="19"/>
                    </a:lnTo>
                    <a:lnTo>
                      <a:pt x="72" y="17"/>
                    </a:lnTo>
                    <a:lnTo>
                      <a:pt x="67" y="15"/>
                    </a:lnTo>
                    <a:lnTo>
                      <a:pt x="63" y="13"/>
                    </a:lnTo>
                    <a:lnTo>
                      <a:pt x="59" y="13"/>
                    </a:lnTo>
                    <a:lnTo>
                      <a:pt x="49" y="9"/>
                    </a:lnTo>
                    <a:lnTo>
                      <a:pt x="42" y="7"/>
                    </a:lnTo>
                    <a:lnTo>
                      <a:pt x="34" y="4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59" name="Freeform 29"/>
              <p:cNvSpPr>
                <a:spLocks/>
              </p:cNvSpPr>
              <p:nvPr/>
            </p:nvSpPr>
            <p:spPr bwMode="auto">
              <a:xfrm>
                <a:off x="1830388" y="3754438"/>
                <a:ext cx="765175" cy="120650"/>
              </a:xfrm>
              <a:custGeom>
                <a:avLst/>
                <a:gdLst>
                  <a:gd name="T0" fmla="*/ 2147483647 w 962"/>
                  <a:gd name="T1" fmla="*/ 2147483647 h 152"/>
                  <a:gd name="T2" fmla="*/ 2147483647 w 962"/>
                  <a:gd name="T3" fmla="*/ 2147483647 h 152"/>
                  <a:gd name="T4" fmla="*/ 2147483647 w 962"/>
                  <a:gd name="T5" fmla="*/ 2147483647 h 152"/>
                  <a:gd name="T6" fmla="*/ 2147483647 w 962"/>
                  <a:gd name="T7" fmla="*/ 2147483647 h 152"/>
                  <a:gd name="T8" fmla="*/ 2147483647 w 962"/>
                  <a:gd name="T9" fmla="*/ 2147483647 h 152"/>
                  <a:gd name="T10" fmla="*/ 2147483647 w 962"/>
                  <a:gd name="T11" fmla="*/ 2147483647 h 152"/>
                  <a:gd name="T12" fmla="*/ 2147483647 w 962"/>
                  <a:gd name="T13" fmla="*/ 2147483647 h 152"/>
                  <a:gd name="T14" fmla="*/ 2147483647 w 962"/>
                  <a:gd name="T15" fmla="*/ 2147483647 h 152"/>
                  <a:gd name="T16" fmla="*/ 2147483647 w 962"/>
                  <a:gd name="T17" fmla="*/ 2147483647 h 152"/>
                  <a:gd name="T18" fmla="*/ 2147483647 w 962"/>
                  <a:gd name="T19" fmla="*/ 2147483647 h 152"/>
                  <a:gd name="T20" fmla="*/ 2147483647 w 962"/>
                  <a:gd name="T21" fmla="*/ 2147483647 h 152"/>
                  <a:gd name="T22" fmla="*/ 2147483647 w 962"/>
                  <a:gd name="T23" fmla="*/ 2147483647 h 152"/>
                  <a:gd name="T24" fmla="*/ 2147483647 w 962"/>
                  <a:gd name="T25" fmla="*/ 2147483647 h 152"/>
                  <a:gd name="T26" fmla="*/ 2147483647 w 962"/>
                  <a:gd name="T27" fmla="*/ 2147483647 h 152"/>
                  <a:gd name="T28" fmla="*/ 2147483647 w 962"/>
                  <a:gd name="T29" fmla="*/ 2147483647 h 152"/>
                  <a:gd name="T30" fmla="*/ 2147483647 w 962"/>
                  <a:gd name="T31" fmla="*/ 2147483647 h 152"/>
                  <a:gd name="T32" fmla="*/ 2147483647 w 962"/>
                  <a:gd name="T33" fmla="*/ 2147483647 h 152"/>
                  <a:gd name="T34" fmla="*/ 2147483647 w 962"/>
                  <a:gd name="T35" fmla="*/ 2147483647 h 152"/>
                  <a:gd name="T36" fmla="*/ 2147483647 w 962"/>
                  <a:gd name="T37" fmla="*/ 2147483647 h 152"/>
                  <a:gd name="T38" fmla="*/ 2147483647 w 962"/>
                  <a:gd name="T39" fmla="*/ 2147483647 h 152"/>
                  <a:gd name="T40" fmla="*/ 2147483647 w 962"/>
                  <a:gd name="T41" fmla="*/ 2147483647 h 152"/>
                  <a:gd name="T42" fmla="*/ 2147483647 w 962"/>
                  <a:gd name="T43" fmla="*/ 2147483647 h 152"/>
                  <a:gd name="T44" fmla="*/ 2147483647 w 962"/>
                  <a:gd name="T45" fmla="*/ 2147483647 h 152"/>
                  <a:gd name="T46" fmla="*/ 2147483647 w 962"/>
                  <a:gd name="T47" fmla="*/ 2147483647 h 152"/>
                  <a:gd name="T48" fmla="*/ 2147483647 w 962"/>
                  <a:gd name="T49" fmla="*/ 2147483647 h 152"/>
                  <a:gd name="T50" fmla="*/ 2147483647 w 962"/>
                  <a:gd name="T51" fmla="*/ 2147483647 h 152"/>
                  <a:gd name="T52" fmla="*/ 2147483647 w 962"/>
                  <a:gd name="T53" fmla="*/ 2147483647 h 152"/>
                  <a:gd name="T54" fmla="*/ 2147483647 w 962"/>
                  <a:gd name="T55" fmla="*/ 2147483647 h 152"/>
                  <a:gd name="T56" fmla="*/ 2147483647 w 962"/>
                  <a:gd name="T57" fmla="*/ 2147483647 h 152"/>
                  <a:gd name="T58" fmla="*/ 2147483647 w 962"/>
                  <a:gd name="T59" fmla="*/ 2147483647 h 152"/>
                  <a:gd name="T60" fmla="*/ 2147483647 w 962"/>
                  <a:gd name="T61" fmla="*/ 2147483647 h 152"/>
                  <a:gd name="T62" fmla="*/ 2147483647 w 962"/>
                  <a:gd name="T63" fmla="*/ 2147483647 h 152"/>
                  <a:gd name="T64" fmla="*/ 2147483647 w 962"/>
                  <a:gd name="T65" fmla="*/ 2147483647 h 152"/>
                  <a:gd name="T66" fmla="*/ 2147483647 w 962"/>
                  <a:gd name="T67" fmla="*/ 2147483647 h 152"/>
                  <a:gd name="T68" fmla="*/ 2147483647 w 962"/>
                  <a:gd name="T69" fmla="*/ 2147483647 h 152"/>
                  <a:gd name="T70" fmla="*/ 2147483647 w 962"/>
                  <a:gd name="T71" fmla="*/ 2147483647 h 152"/>
                  <a:gd name="T72" fmla="*/ 2147483647 w 962"/>
                  <a:gd name="T73" fmla="*/ 2147483647 h 152"/>
                  <a:gd name="T74" fmla="*/ 2147483647 w 962"/>
                  <a:gd name="T75" fmla="*/ 2147483647 h 152"/>
                  <a:gd name="T76" fmla="*/ 2147483647 w 962"/>
                  <a:gd name="T77" fmla="*/ 2147483647 h 152"/>
                  <a:gd name="T78" fmla="*/ 2147483647 w 962"/>
                  <a:gd name="T79" fmla="*/ 2147483647 h 152"/>
                  <a:gd name="T80" fmla="*/ 2147483647 w 962"/>
                  <a:gd name="T81" fmla="*/ 2147483647 h 152"/>
                  <a:gd name="T82" fmla="*/ 2147483647 w 962"/>
                  <a:gd name="T83" fmla="*/ 2147483647 h 152"/>
                  <a:gd name="T84" fmla="*/ 2147483647 w 962"/>
                  <a:gd name="T85" fmla="*/ 2147483647 h 152"/>
                  <a:gd name="T86" fmla="*/ 2147483647 w 962"/>
                  <a:gd name="T87" fmla="*/ 2147483647 h 152"/>
                  <a:gd name="T88" fmla="*/ 2147483647 w 962"/>
                  <a:gd name="T89" fmla="*/ 2147483647 h 152"/>
                  <a:gd name="T90" fmla="*/ 2147483647 w 962"/>
                  <a:gd name="T91" fmla="*/ 2147483647 h 152"/>
                  <a:gd name="T92" fmla="*/ 2147483647 w 962"/>
                  <a:gd name="T93" fmla="*/ 2147483647 h 152"/>
                  <a:gd name="T94" fmla="*/ 2147483647 w 962"/>
                  <a:gd name="T95" fmla="*/ 2147483647 h 152"/>
                  <a:gd name="T96" fmla="*/ 2147483647 w 962"/>
                  <a:gd name="T97" fmla="*/ 2147483647 h 152"/>
                  <a:gd name="T98" fmla="*/ 2147483647 w 962"/>
                  <a:gd name="T99" fmla="*/ 2147483647 h 152"/>
                  <a:gd name="T100" fmla="*/ 2147483647 w 962"/>
                  <a:gd name="T101" fmla="*/ 2147483647 h 152"/>
                  <a:gd name="T102" fmla="*/ 2147483647 w 962"/>
                  <a:gd name="T103" fmla="*/ 2147483647 h 152"/>
                  <a:gd name="T104" fmla="*/ 2147483647 w 962"/>
                  <a:gd name="T105" fmla="*/ 2147483647 h 152"/>
                  <a:gd name="T106" fmla="*/ 2147483647 w 962"/>
                  <a:gd name="T107" fmla="*/ 2147483647 h 152"/>
                  <a:gd name="T108" fmla="*/ 2147483647 w 962"/>
                  <a:gd name="T109" fmla="*/ 2147483647 h 152"/>
                  <a:gd name="T110" fmla="*/ 2147483647 w 962"/>
                  <a:gd name="T111" fmla="*/ 0 h 1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62"/>
                  <a:gd name="T169" fmla="*/ 0 h 152"/>
                  <a:gd name="T170" fmla="*/ 962 w 962"/>
                  <a:gd name="T171" fmla="*/ 152 h 1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62" h="152">
                    <a:moveTo>
                      <a:pt x="0" y="40"/>
                    </a:moveTo>
                    <a:lnTo>
                      <a:pt x="2" y="40"/>
                    </a:lnTo>
                    <a:lnTo>
                      <a:pt x="9" y="44"/>
                    </a:lnTo>
                    <a:lnTo>
                      <a:pt x="13" y="44"/>
                    </a:lnTo>
                    <a:lnTo>
                      <a:pt x="19" y="47"/>
                    </a:lnTo>
                    <a:lnTo>
                      <a:pt x="26" y="49"/>
                    </a:lnTo>
                    <a:lnTo>
                      <a:pt x="36" y="53"/>
                    </a:lnTo>
                    <a:lnTo>
                      <a:pt x="40" y="55"/>
                    </a:lnTo>
                    <a:lnTo>
                      <a:pt x="45" y="57"/>
                    </a:lnTo>
                    <a:lnTo>
                      <a:pt x="49" y="57"/>
                    </a:lnTo>
                    <a:lnTo>
                      <a:pt x="55" y="61"/>
                    </a:lnTo>
                    <a:lnTo>
                      <a:pt x="59" y="63"/>
                    </a:lnTo>
                    <a:lnTo>
                      <a:pt x="64" y="64"/>
                    </a:lnTo>
                    <a:lnTo>
                      <a:pt x="70" y="66"/>
                    </a:lnTo>
                    <a:lnTo>
                      <a:pt x="78" y="68"/>
                    </a:lnTo>
                    <a:lnTo>
                      <a:pt x="84" y="70"/>
                    </a:lnTo>
                    <a:lnTo>
                      <a:pt x="89" y="72"/>
                    </a:lnTo>
                    <a:lnTo>
                      <a:pt x="95" y="74"/>
                    </a:lnTo>
                    <a:lnTo>
                      <a:pt x="103" y="78"/>
                    </a:lnTo>
                    <a:lnTo>
                      <a:pt x="110" y="80"/>
                    </a:lnTo>
                    <a:lnTo>
                      <a:pt x="118" y="82"/>
                    </a:lnTo>
                    <a:lnTo>
                      <a:pt x="125" y="85"/>
                    </a:lnTo>
                    <a:lnTo>
                      <a:pt x="133" y="87"/>
                    </a:lnTo>
                    <a:lnTo>
                      <a:pt x="141" y="89"/>
                    </a:lnTo>
                    <a:lnTo>
                      <a:pt x="148" y="91"/>
                    </a:lnTo>
                    <a:lnTo>
                      <a:pt x="156" y="93"/>
                    </a:lnTo>
                    <a:lnTo>
                      <a:pt x="165" y="97"/>
                    </a:lnTo>
                    <a:lnTo>
                      <a:pt x="173" y="99"/>
                    </a:lnTo>
                    <a:lnTo>
                      <a:pt x="181" y="101"/>
                    </a:lnTo>
                    <a:lnTo>
                      <a:pt x="190" y="103"/>
                    </a:lnTo>
                    <a:lnTo>
                      <a:pt x="200" y="106"/>
                    </a:lnTo>
                    <a:lnTo>
                      <a:pt x="207" y="108"/>
                    </a:lnTo>
                    <a:lnTo>
                      <a:pt x="217" y="110"/>
                    </a:lnTo>
                    <a:lnTo>
                      <a:pt x="226" y="112"/>
                    </a:lnTo>
                    <a:lnTo>
                      <a:pt x="236" y="116"/>
                    </a:lnTo>
                    <a:lnTo>
                      <a:pt x="245" y="118"/>
                    </a:lnTo>
                    <a:lnTo>
                      <a:pt x="255" y="120"/>
                    </a:lnTo>
                    <a:lnTo>
                      <a:pt x="264" y="122"/>
                    </a:lnTo>
                    <a:lnTo>
                      <a:pt x="276" y="125"/>
                    </a:lnTo>
                    <a:lnTo>
                      <a:pt x="283" y="125"/>
                    </a:lnTo>
                    <a:lnTo>
                      <a:pt x="295" y="129"/>
                    </a:lnTo>
                    <a:lnTo>
                      <a:pt x="304" y="129"/>
                    </a:lnTo>
                    <a:lnTo>
                      <a:pt x="314" y="133"/>
                    </a:lnTo>
                    <a:lnTo>
                      <a:pt x="325" y="133"/>
                    </a:lnTo>
                    <a:lnTo>
                      <a:pt x="335" y="137"/>
                    </a:lnTo>
                    <a:lnTo>
                      <a:pt x="346" y="137"/>
                    </a:lnTo>
                    <a:lnTo>
                      <a:pt x="357" y="141"/>
                    </a:lnTo>
                    <a:lnTo>
                      <a:pt x="367" y="141"/>
                    </a:lnTo>
                    <a:lnTo>
                      <a:pt x="378" y="142"/>
                    </a:lnTo>
                    <a:lnTo>
                      <a:pt x="388" y="142"/>
                    </a:lnTo>
                    <a:lnTo>
                      <a:pt x="399" y="144"/>
                    </a:lnTo>
                    <a:lnTo>
                      <a:pt x="411" y="146"/>
                    </a:lnTo>
                    <a:lnTo>
                      <a:pt x="422" y="148"/>
                    </a:lnTo>
                    <a:lnTo>
                      <a:pt x="433" y="148"/>
                    </a:lnTo>
                    <a:lnTo>
                      <a:pt x="445" y="150"/>
                    </a:lnTo>
                    <a:lnTo>
                      <a:pt x="454" y="150"/>
                    </a:lnTo>
                    <a:lnTo>
                      <a:pt x="466" y="150"/>
                    </a:lnTo>
                    <a:lnTo>
                      <a:pt x="477" y="150"/>
                    </a:lnTo>
                    <a:lnTo>
                      <a:pt x="489" y="152"/>
                    </a:lnTo>
                    <a:lnTo>
                      <a:pt x="498" y="152"/>
                    </a:lnTo>
                    <a:lnTo>
                      <a:pt x="510" y="152"/>
                    </a:lnTo>
                    <a:lnTo>
                      <a:pt x="521" y="152"/>
                    </a:lnTo>
                    <a:lnTo>
                      <a:pt x="532" y="152"/>
                    </a:lnTo>
                    <a:lnTo>
                      <a:pt x="544" y="152"/>
                    </a:lnTo>
                    <a:lnTo>
                      <a:pt x="555" y="152"/>
                    </a:lnTo>
                    <a:lnTo>
                      <a:pt x="567" y="152"/>
                    </a:lnTo>
                    <a:lnTo>
                      <a:pt x="578" y="152"/>
                    </a:lnTo>
                    <a:lnTo>
                      <a:pt x="589" y="150"/>
                    </a:lnTo>
                    <a:lnTo>
                      <a:pt x="601" y="150"/>
                    </a:lnTo>
                    <a:lnTo>
                      <a:pt x="612" y="150"/>
                    </a:lnTo>
                    <a:lnTo>
                      <a:pt x="624" y="150"/>
                    </a:lnTo>
                    <a:lnTo>
                      <a:pt x="633" y="150"/>
                    </a:lnTo>
                    <a:lnTo>
                      <a:pt x="645" y="148"/>
                    </a:lnTo>
                    <a:lnTo>
                      <a:pt x="656" y="148"/>
                    </a:lnTo>
                    <a:lnTo>
                      <a:pt x="667" y="148"/>
                    </a:lnTo>
                    <a:lnTo>
                      <a:pt x="677" y="146"/>
                    </a:lnTo>
                    <a:lnTo>
                      <a:pt x="688" y="146"/>
                    </a:lnTo>
                    <a:lnTo>
                      <a:pt x="698" y="144"/>
                    </a:lnTo>
                    <a:lnTo>
                      <a:pt x="709" y="144"/>
                    </a:lnTo>
                    <a:lnTo>
                      <a:pt x="719" y="142"/>
                    </a:lnTo>
                    <a:lnTo>
                      <a:pt x="730" y="142"/>
                    </a:lnTo>
                    <a:lnTo>
                      <a:pt x="740" y="141"/>
                    </a:lnTo>
                    <a:lnTo>
                      <a:pt x="751" y="141"/>
                    </a:lnTo>
                    <a:lnTo>
                      <a:pt x="761" y="141"/>
                    </a:lnTo>
                    <a:lnTo>
                      <a:pt x="770" y="139"/>
                    </a:lnTo>
                    <a:lnTo>
                      <a:pt x="780" y="139"/>
                    </a:lnTo>
                    <a:lnTo>
                      <a:pt x="791" y="139"/>
                    </a:lnTo>
                    <a:lnTo>
                      <a:pt x="799" y="137"/>
                    </a:lnTo>
                    <a:lnTo>
                      <a:pt x="808" y="135"/>
                    </a:lnTo>
                    <a:lnTo>
                      <a:pt x="816" y="135"/>
                    </a:lnTo>
                    <a:lnTo>
                      <a:pt x="825" y="133"/>
                    </a:lnTo>
                    <a:lnTo>
                      <a:pt x="835" y="131"/>
                    </a:lnTo>
                    <a:lnTo>
                      <a:pt x="842" y="131"/>
                    </a:lnTo>
                    <a:lnTo>
                      <a:pt x="850" y="129"/>
                    </a:lnTo>
                    <a:lnTo>
                      <a:pt x="860" y="129"/>
                    </a:lnTo>
                    <a:lnTo>
                      <a:pt x="865" y="127"/>
                    </a:lnTo>
                    <a:lnTo>
                      <a:pt x="873" y="127"/>
                    </a:lnTo>
                    <a:lnTo>
                      <a:pt x="880" y="125"/>
                    </a:lnTo>
                    <a:lnTo>
                      <a:pt x="888" y="125"/>
                    </a:lnTo>
                    <a:lnTo>
                      <a:pt x="896" y="123"/>
                    </a:lnTo>
                    <a:lnTo>
                      <a:pt x="901" y="123"/>
                    </a:lnTo>
                    <a:lnTo>
                      <a:pt x="907" y="122"/>
                    </a:lnTo>
                    <a:lnTo>
                      <a:pt x="915" y="122"/>
                    </a:lnTo>
                    <a:lnTo>
                      <a:pt x="918" y="122"/>
                    </a:lnTo>
                    <a:lnTo>
                      <a:pt x="924" y="120"/>
                    </a:lnTo>
                    <a:lnTo>
                      <a:pt x="930" y="120"/>
                    </a:lnTo>
                    <a:lnTo>
                      <a:pt x="934" y="120"/>
                    </a:lnTo>
                    <a:lnTo>
                      <a:pt x="941" y="118"/>
                    </a:lnTo>
                    <a:lnTo>
                      <a:pt x="949" y="118"/>
                    </a:lnTo>
                    <a:lnTo>
                      <a:pt x="955" y="116"/>
                    </a:lnTo>
                    <a:lnTo>
                      <a:pt x="958" y="116"/>
                    </a:lnTo>
                    <a:lnTo>
                      <a:pt x="960" y="116"/>
                    </a:lnTo>
                    <a:lnTo>
                      <a:pt x="962" y="116"/>
                    </a:lnTo>
                    <a:lnTo>
                      <a:pt x="943" y="72"/>
                    </a:lnTo>
                    <a:lnTo>
                      <a:pt x="941" y="72"/>
                    </a:lnTo>
                    <a:lnTo>
                      <a:pt x="939" y="72"/>
                    </a:lnTo>
                    <a:lnTo>
                      <a:pt x="936" y="72"/>
                    </a:lnTo>
                    <a:lnTo>
                      <a:pt x="930" y="74"/>
                    </a:lnTo>
                    <a:lnTo>
                      <a:pt x="922" y="74"/>
                    </a:lnTo>
                    <a:lnTo>
                      <a:pt x="915" y="76"/>
                    </a:lnTo>
                    <a:lnTo>
                      <a:pt x="911" y="76"/>
                    </a:lnTo>
                    <a:lnTo>
                      <a:pt x="905" y="76"/>
                    </a:lnTo>
                    <a:lnTo>
                      <a:pt x="899" y="78"/>
                    </a:lnTo>
                    <a:lnTo>
                      <a:pt x="896" y="78"/>
                    </a:lnTo>
                    <a:lnTo>
                      <a:pt x="888" y="78"/>
                    </a:lnTo>
                    <a:lnTo>
                      <a:pt x="882" y="80"/>
                    </a:lnTo>
                    <a:lnTo>
                      <a:pt x="877" y="80"/>
                    </a:lnTo>
                    <a:lnTo>
                      <a:pt x="869" y="82"/>
                    </a:lnTo>
                    <a:lnTo>
                      <a:pt x="861" y="82"/>
                    </a:lnTo>
                    <a:lnTo>
                      <a:pt x="856" y="82"/>
                    </a:lnTo>
                    <a:lnTo>
                      <a:pt x="848" y="83"/>
                    </a:lnTo>
                    <a:lnTo>
                      <a:pt x="841" y="83"/>
                    </a:lnTo>
                    <a:lnTo>
                      <a:pt x="833" y="83"/>
                    </a:lnTo>
                    <a:lnTo>
                      <a:pt x="825" y="85"/>
                    </a:lnTo>
                    <a:lnTo>
                      <a:pt x="816" y="85"/>
                    </a:lnTo>
                    <a:lnTo>
                      <a:pt x="808" y="87"/>
                    </a:lnTo>
                    <a:lnTo>
                      <a:pt x="799" y="87"/>
                    </a:lnTo>
                    <a:lnTo>
                      <a:pt x="791" y="89"/>
                    </a:lnTo>
                    <a:lnTo>
                      <a:pt x="782" y="89"/>
                    </a:lnTo>
                    <a:lnTo>
                      <a:pt x="774" y="91"/>
                    </a:lnTo>
                    <a:lnTo>
                      <a:pt x="763" y="91"/>
                    </a:lnTo>
                    <a:lnTo>
                      <a:pt x="753" y="93"/>
                    </a:lnTo>
                    <a:lnTo>
                      <a:pt x="744" y="93"/>
                    </a:lnTo>
                    <a:lnTo>
                      <a:pt x="734" y="95"/>
                    </a:lnTo>
                    <a:lnTo>
                      <a:pt x="724" y="95"/>
                    </a:lnTo>
                    <a:lnTo>
                      <a:pt x="715" y="95"/>
                    </a:lnTo>
                    <a:lnTo>
                      <a:pt x="704" y="97"/>
                    </a:lnTo>
                    <a:lnTo>
                      <a:pt x="694" y="97"/>
                    </a:lnTo>
                    <a:lnTo>
                      <a:pt x="683" y="97"/>
                    </a:lnTo>
                    <a:lnTo>
                      <a:pt x="673" y="99"/>
                    </a:lnTo>
                    <a:lnTo>
                      <a:pt x="662" y="99"/>
                    </a:lnTo>
                    <a:lnTo>
                      <a:pt x="652" y="101"/>
                    </a:lnTo>
                    <a:lnTo>
                      <a:pt x="641" y="101"/>
                    </a:lnTo>
                    <a:lnTo>
                      <a:pt x="631" y="101"/>
                    </a:lnTo>
                    <a:lnTo>
                      <a:pt x="620" y="103"/>
                    </a:lnTo>
                    <a:lnTo>
                      <a:pt x="610" y="103"/>
                    </a:lnTo>
                    <a:lnTo>
                      <a:pt x="599" y="103"/>
                    </a:lnTo>
                    <a:lnTo>
                      <a:pt x="588" y="103"/>
                    </a:lnTo>
                    <a:lnTo>
                      <a:pt x="576" y="103"/>
                    </a:lnTo>
                    <a:lnTo>
                      <a:pt x="565" y="103"/>
                    </a:lnTo>
                    <a:lnTo>
                      <a:pt x="553" y="103"/>
                    </a:lnTo>
                    <a:lnTo>
                      <a:pt x="544" y="103"/>
                    </a:lnTo>
                    <a:lnTo>
                      <a:pt x="532" y="103"/>
                    </a:lnTo>
                    <a:lnTo>
                      <a:pt x="521" y="104"/>
                    </a:lnTo>
                    <a:lnTo>
                      <a:pt x="510" y="104"/>
                    </a:lnTo>
                    <a:lnTo>
                      <a:pt x="500" y="104"/>
                    </a:lnTo>
                    <a:lnTo>
                      <a:pt x="489" y="104"/>
                    </a:lnTo>
                    <a:lnTo>
                      <a:pt x="477" y="104"/>
                    </a:lnTo>
                    <a:lnTo>
                      <a:pt x="466" y="103"/>
                    </a:lnTo>
                    <a:lnTo>
                      <a:pt x="456" y="103"/>
                    </a:lnTo>
                    <a:lnTo>
                      <a:pt x="445" y="103"/>
                    </a:lnTo>
                    <a:lnTo>
                      <a:pt x="435" y="103"/>
                    </a:lnTo>
                    <a:lnTo>
                      <a:pt x="424" y="101"/>
                    </a:lnTo>
                    <a:lnTo>
                      <a:pt x="414" y="101"/>
                    </a:lnTo>
                    <a:lnTo>
                      <a:pt x="403" y="99"/>
                    </a:lnTo>
                    <a:lnTo>
                      <a:pt x="394" y="99"/>
                    </a:lnTo>
                    <a:lnTo>
                      <a:pt x="382" y="97"/>
                    </a:lnTo>
                    <a:lnTo>
                      <a:pt x="373" y="97"/>
                    </a:lnTo>
                    <a:lnTo>
                      <a:pt x="361" y="95"/>
                    </a:lnTo>
                    <a:lnTo>
                      <a:pt x="352" y="95"/>
                    </a:lnTo>
                    <a:lnTo>
                      <a:pt x="340" y="93"/>
                    </a:lnTo>
                    <a:lnTo>
                      <a:pt x="331" y="91"/>
                    </a:lnTo>
                    <a:lnTo>
                      <a:pt x="321" y="89"/>
                    </a:lnTo>
                    <a:lnTo>
                      <a:pt x="312" y="87"/>
                    </a:lnTo>
                    <a:lnTo>
                      <a:pt x="302" y="85"/>
                    </a:lnTo>
                    <a:lnTo>
                      <a:pt x="293" y="85"/>
                    </a:lnTo>
                    <a:lnTo>
                      <a:pt x="283" y="83"/>
                    </a:lnTo>
                    <a:lnTo>
                      <a:pt x="274" y="82"/>
                    </a:lnTo>
                    <a:lnTo>
                      <a:pt x="264" y="80"/>
                    </a:lnTo>
                    <a:lnTo>
                      <a:pt x="255" y="78"/>
                    </a:lnTo>
                    <a:lnTo>
                      <a:pt x="245" y="76"/>
                    </a:lnTo>
                    <a:lnTo>
                      <a:pt x="238" y="74"/>
                    </a:lnTo>
                    <a:lnTo>
                      <a:pt x="228" y="70"/>
                    </a:lnTo>
                    <a:lnTo>
                      <a:pt x="220" y="68"/>
                    </a:lnTo>
                    <a:lnTo>
                      <a:pt x="211" y="66"/>
                    </a:lnTo>
                    <a:lnTo>
                      <a:pt x="203" y="64"/>
                    </a:lnTo>
                    <a:lnTo>
                      <a:pt x="196" y="63"/>
                    </a:lnTo>
                    <a:lnTo>
                      <a:pt x="186" y="61"/>
                    </a:lnTo>
                    <a:lnTo>
                      <a:pt x="179" y="57"/>
                    </a:lnTo>
                    <a:lnTo>
                      <a:pt x="171" y="55"/>
                    </a:lnTo>
                    <a:lnTo>
                      <a:pt x="163" y="53"/>
                    </a:lnTo>
                    <a:lnTo>
                      <a:pt x="156" y="51"/>
                    </a:lnTo>
                    <a:lnTo>
                      <a:pt x="148" y="49"/>
                    </a:lnTo>
                    <a:lnTo>
                      <a:pt x="142" y="47"/>
                    </a:lnTo>
                    <a:lnTo>
                      <a:pt x="135" y="44"/>
                    </a:lnTo>
                    <a:lnTo>
                      <a:pt x="129" y="42"/>
                    </a:lnTo>
                    <a:lnTo>
                      <a:pt x="122" y="40"/>
                    </a:lnTo>
                    <a:lnTo>
                      <a:pt x="116" y="38"/>
                    </a:lnTo>
                    <a:lnTo>
                      <a:pt x="108" y="34"/>
                    </a:lnTo>
                    <a:lnTo>
                      <a:pt x="103" y="32"/>
                    </a:lnTo>
                    <a:lnTo>
                      <a:pt x="97" y="30"/>
                    </a:lnTo>
                    <a:lnTo>
                      <a:pt x="91" y="28"/>
                    </a:lnTo>
                    <a:lnTo>
                      <a:pt x="85" y="26"/>
                    </a:lnTo>
                    <a:lnTo>
                      <a:pt x="82" y="25"/>
                    </a:lnTo>
                    <a:lnTo>
                      <a:pt x="74" y="23"/>
                    </a:lnTo>
                    <a:lnTo>
                      <a:pt x="70" y="21"/>
                    </a:lnTo>
                    <a:lnTo>
                      <a:pt x="61" y="17"/>
                    </a:lnTo>
                    <a:lnTo>
                      <a:pt x="55" y="15"/>
                    </a:lnTo>
                    <a:lnTo>
                      <a:pt x="45" y="11"/>
                    </a:lnTo>
                    <a:lnTo>
                      <a:pt x="40" y="7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60" name="Freeform 30"/>
              <p:cNvSpPr>
                <a:spLocks/>
              </p:cNvSpPr>
              <p:nvPr/>
            </p:nvSpPr>
            <p:spPr bwMode="auto">
              <a:xfrm>
                <a:off x="1606551" y="4129088"/>
                <a:ext cx="950913" cy="744538"/>
              </a:xfrm>
              <a:custGeom>
                <a:avLst/>
                <a:gdLst>
                  <a:gd name="T0" fmla="*/ 2147483647 w 1199"/>
                  <a:gd name="T1" fmla="*/ 2147483647 h 938"/>
                  <a:gd name="T2" fmla="*/ 2147483647 w 1199"/>
                  <a:gd name="T3" fmla="*/ 2147483647 h 938"/>
                  <a:gd name="T4" fmla="*/ 2147483647 w 1199"/>
                  <a:gd name="T5" fmla="*/ 2147483647 h 938"/>
                  <a:gd name="T6" fmla="*/ 2147483647 w 1199"/>
                  <a:gd name="T7" fmla="*/ 2147483647 h 938"/>
                  <a:gd name="T8" fmla="*/ 2147483647 w 1199"/>
                  <a:gd name="T9" fmla="*/ 2147483647 h 938"/>
                  <a:gd name="T10" fmla="*/ 2147483647 w 1199"/>
                  <a:gd name="T11" fmla="*/ 2147483647 h 938"/>
                  <a:gd name="T12" fmla="*/ 2147483647 w 1199"/>
                  <a:gd name="T13" fmla="*/ 2147483647 h 938"/>
                  <a:gd name="T14" fmla="*/ 2147483647 w 1199"/>
                  <a:gd name="T15" fmla="*/ 2147483647 h 938"/>
                  <a:gd name="T16" fmla="*/ 2147483647 w 1199"/>
                  <a:gd name="T17" fmla="*/ 2147483647 h 938"/>
                  <a:gd name="T18" fmla="*/ 2147483647 w 1199"/>
                  <a:gd name="T19" fmla="*/ 2147483647 h 938"/>
                  <a:gd name="T20" fmla="*/ 2147483647 w 1199"/>
                  <a:gd name="T21" fmla="*/ 2147483647 h 938"/>
                  <a:gd name="T22" fmla="*/ 2147483647 w 1199"/>
                  <a:gd name="T23" fmla="*/ 2147483647 h 938"/>
                  <a:gd name="T24" fmla="*/ 2147483647 w 1199"/>
                  <a:gd name="T25" fmla="*/ 2147483647 h 938"/>
                  <a:gd name="T26" fmla="*/ 2147483647 w 1199"/>
                  <a:gd name="T27" fmla="*/ 2147483647 h 938"/>
                  <a:gd name="T28" fmla="*/ 2147483647 w 1199"/>
                  <a:gd name="T29" fmla="*/ 2147483647 h 938"/>
                  <a:gd name="T30" fmla="*/ 2147483647 w 1199"/>
                  <a:gd name="T31" fmla="*/ 2147483647 h 938"/>
                  <a:gd name="T32" fmla="*/ 2147483647 w 1199"/>
                  <a:gd name="T33" fmla="*/ 2147483647 h 938"/>
                  <a:gd name="T34" fmla="*/ 2147483647 w 1199"/>
                  <a:gd name="T35" fmla="*/ 2147483647 h 938"/>
                  <a:gd name="T36" fmla="*/ 2147483647 w 1199"/>
                  <a:gd name="T37" fmla="*/ 2147483647 h 938"/>
                  <a:gd name="T38" fmla="*/ 2147483647 w 1199"/>
                  <a:gd name="T39" fmla="*/ 2147483647 h 938"/>
                  <a:gd name="T40" fmla="*/ 2147483647 w 1199"/>
                  <a:gd name="T41" fmla="*/ 2147483647 h 938"/>
                  <a:gd name="T42" fmla="*/ 2147483647 w 1199"/>
                  <a:gd name="T43" fmla="*/ 2147483647 h 938"/>
                  <a:gd name="T44" fmla="*/ 2147483647 w 1199"/>
                  <a:gd name="T45" fmla="*/ 2147483647 h 938"/>
                  <a:gd name="T46" fmla="*/ 2147483647 w 1199"/>
                  <a:gd name="T47" fmla="*/ 2147483647 h 938"/>
                  <a:gd name="T48" fmla="*/ 2147483647 w 1199"/>
                  <a:gd name="T49" fmla="*/ 2147483647 h 938"/>
                  <a:gd name="T50" fmla="*/ 2147483647 w 1199"/>
                  <a:gd name="T51" fmla="*/ 2147483647 h 938"/>
                  <a:gd name="T52" fmla="*/ 2147483647 w 1199"/>
                  <a:gd name="T53" fmla="*/ 2147483647 h 938"/>
                  <a:gd name="T54" fmla="*/ 2147483647 w 1199"/>
                  <a:gd name="T55" fmla="*/ 2147483647 h 938"/>
                  <a:gd name="T56" fmla="*/ 2147483647 w 1199"/>
                  <a:gd name="T57" fmla="*/ 2147483647 h 938"/>
                  <a:gd name="T58" fmla="*/ 2147483647 w 1199"/>
                  <a:gd name="T59" fmla="*/ 2147483647 h 938"/>
                  <a:gd name="T60" fmla="*/ 2147483647 w 1199"/>
                  <a:gd name="T61" fmla="*/ 2147483647 h 938"/>
                  <a:gd name="T62" fmla="*/ 0 w 1199"/>
                  <a:gd name="T63" fmla="*/ 2147483647 h 938"/>
                  <a:gd name="T64" fmla="*/ 2147483647 w 1199"/>
                  <a:gd name="T65" fmla="*/ 2147483647 h 938"/>
                  <a:gd name="T66" fmla="*/ 2147483647 w 1199"/>
                  <a:gd name="T67" fmla="*/ 2147483647 h 938"/>
                  <a:gd name="T68" fmla="*/ 2147483647 w 1199"/>
                  <a:gd name="T69" fmla="*/ 2147483647 h 938"/>
                  <a:gd name="T70" fmla="*/ 2147483647 w 1199"/>
                  <a:gd name="T71" fmla="*/ 2147483647 h 938"/>
                  <a:gd name="T72" fmla="*/ 2147483647 w 1199"/>
                  <a:gd name="T73" fmla="*/ 2147483647 h 938"/>
                  <a:gd name="T74" fmla="*/ 2147483647 w 1199"/>
                  <a:gd name="T75" fmla="*/ 2147483647 h 938"/>
                  <a:gd name="T76" fmla="*/ 2147483647 w 1199"/>
                  <a:gd name="T77" fmla="*/ 2147483647 h 938"/>
                  <a:gd name="T78" fmla="*/ 2147483647 w 1199"/>
                  <a:gd name="T79" fmla="*/ 2147483647 h 938"/>
                  <a:gd name="T80" fmla="*/ 2147483647 w 1199"/>
                  <a:gd name="T81" fmla="*/ 2147483647 h 938"/>
                  <a:gd name="T82" fmla="*/ 2147483647 w 1199"/>
                  <a:gd name="T83" fmla="*/ 2147483647 h 938"/>
                  <a:gd name="T84" fmla="*/ 2147483647 w 1199"/>
                  <a:gd name="T85" fmla="*/ 2147483647 h 938"/>
                  <a:gd name="T86" fmla="*/ 2147483647 w 1199"/>
                  <a:gd name="T87" fmla="*/ 2147483647 h 938"/>
                  <a:gd name="T88" fmla="*/ 2147483647 w 1199"/>
                  <a:gd name="T89" fmla="*/ 2147483647 h 938"/>
                  <a:gd name="T90" fmla="*/ 2147483647 w 1199"/>
                  <a:gd name="T91" fmla="*/ 2147483647 h 938"/>
                  <a:gd name="T92" fmla="*/ 2147483647 w 1199"/>
                  <a:gd name="T93" fmla="*/ 2147483647 h 938"/>
                  <a:gd name="T94" fmla="*/ 2147483647 w 1199"/>
                  <a:gd name="T95" fmla="*/ 2147483647 h 938"/>
                  <a:gd name="T96" fmla="*/ 2147483647 w 1199"/>
                  <a:gd name="T97" fmla="*/ 2147483647 h 938"/>
                  <a:gd name="T98" fmla="*/ 2147483647 w 1199"/>
                  <a:gd name="T99" fmla="*/ 2147483647 h 938"/>
                  <a:gd name="T100" fmla="*/ 2147483647 w 1199"/>
                  <a:gd name="T101" fmla="*/ 2147483647 h 938"/>
                  <a:gd name="T102" fmla="*/ 2147483647 w 1199"/>
                  <a:gd name="T103" fmla="*/ 2147483647 h 938"/>
                  <a:gd name="T104" fmla="*/ 2147483647 w 1199"/>
                  <a:gd name="T105" fmla="*/ 2147483647 h 938"/>
                  <a:gd name="T106" fmla="*/ 2147483647 w 1199"/>
                  <a:gd name="T107" fmla="*/ 2147483647 h 938"/>
                  <a:gd name="T108" fmla="*/ 2147483647 w 1199"/>
                  <a:gd name="T109" fmla="*/ 2147483647 h 938"/>
                  <a:gd name="T110" fmla="*/ 2147483647 w 1199"/>
                  <a:gd name="T111" fmla="*/ 2147483647 h 938"/>
                  <a:gd name="T112" fmla="*/ 2147483647 w 1199"/>
                  <a:gd name="T113" fmla="*/ 2147483647 h 9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99"/>
                  <a:gd name="T172" fmla="*/ 0 h 938"/>
                  <a:gd name="T173" fmla="*/ 1199 w 1199"/>
                  <a:gd name="T174" fmla="*/ 938 h 9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99" h="938">
                    <a:moveTo>
                      <a:pt x="154" y="0"/>
                    </a:moveTo>
                    <a:lnTo>
                      <a:pt x="156" y="0"/>
                    </a:lnTo>
                    <a:lnTo>
                      <a:pt x="158" y="0"/>
                    </a:lnTo>
                    <a:lnTo>
                      <a:pt x="164" y="2"/>
                    </a:lnTo>
                    <a:lnTo>
                      <a:pt x="170" y="2"/>
                    </a:lnTo>
                    <a:lnTo>
                      <a:pt x="175" y="4"/>
                    </a:lnTo>
                    <a:lnTo>
                      <a:pt x="185" y="8"/>
                    </a:lnTo>
                    <a:lnTo>
                      <a:pt x="194" y="10"/>
                    </a:lnTo>
                    <a:lnTo>
                      <a:pt x="200" y="12"/>
                    </a:lnTo>
                    <a:lnTo>
                      <a:pt x="204" y="14"/>
                    </a:lnTo>
                    <a:lnTo>
                      <a:pt x="210" y="14"/>
                    </a:lnTo>
                    <a:lnTo>
                      <a:pt x="217" y="16"/>
                    </a:lnTo>
                    <a:lnTo>
                      <a:pt x="221" y="18"/>
                    </a:lnTo>
                    <a:lnTo>
                      <a:pt x="229" y="19"/>
                    </a:lnTo>
                    <a:lnTo>
                      <a:pt x="236" y="19"/>
                    </a:lnTo>
                    <a:lnTo>
                      <a:pt x="242" y="23"/>
                    </a:lnTo>
                    <a:lnTo>
                      <a:pt x="250" y="23"/>
                    </a:lnTo>
                    <a:lnTo>
                      <a:pt x="257" y="25"/>
                    </a:lnTo>
                    <a:lnTo>
                      <a:pt x="265" y="27"/>
                    </a:lnTo>
                    <a:lnTo>
                      <a:pt x="272" y="29"/>
                    </a:lnTo>
                    <a:lnTo>
                      <a:pt x="280" y="33"/>
                    </a:lnTo>
                    <a:lnTo>
                      <a:pt x="288" y="33"/>
                    </a:lnTo>
                    <a:lnTo>
                      <a:pt x="297" y="35"/>
                    </a:lnTo>
                    <a:lnTo>
                      <a:pt x="307" y="38"/>
                    </a:lnTo>
                    <a:lnTo>
                      <a:pt x="314" y="38"/>
                    </a:lnTo>
                    <a:lnTo>
                      <a:pt x="324" y="42"/>
                    </a:lnTo>
                    <a:lnTo>
                      <a:pt x="331" y="42"/>
                    </a:lnTo>
                    <a:lnTo>
                      <a:pt x="343" y="46"/>
                    </a:lnTo>
                    <a:lnTo>
                      <a:pt x="350" y="48"/>
                    </a:lnTo>
                    <a:lnTo>
                      <a:pt x="362" y="50"/>
                    </a:lnTo>
                    <a:lnTo>
                      <a:pt x="371" y="52"/>
                    </a:lnTo>
                    <a:lnTo>
                      <a:pt x="381" y="54"/>
                    </a:lnTo>
                    <a:lnTo>
                      <a:pt x="390" y="56"/>
                    </a:lnTo>
                    <a:lnTo>
                      <a:pt x="402" y="59"/>
                    </a:lnTo>
                    <a:lnTo>
                      <a:pt x="411" y="61"/>
                    </a:lnTo>
                    <a:lnTo>
                      <a:pt x="423" y="63"/>
                    </a:lnTo>
                    <a:lnTo>
                      <a:pt x="432" y="65"/>
                    </a:lnTo>
                    <a:lnTo>
                      <a:pt x="444" y="67"/>
                    </a:lnTo>
                    <a:lnTo>
                      <a:pt x="455" y="69"/>
                    </a:lnTo>
                    <a:lnTo>
                      <a:pt x="466" y="71"/>
                    </a:lnTo>
                    <a:lnTo>
                      <a:pt x="478" y="73"/>
                    </a:lnTo>
                    <a:lnTo>
                      <a:pt x="489" y="77"/>
                    </a:lnTo>
                    <a:lnTo>
                      <a:pt x="501" y="78"/>
                    </a:lnTo>
                    <a:lnTo>
                      <a:pt x="512" y="80"/>
                    </a:lnTo>
                    <a:lnTo>
                      <a:pt x="523" y="80"/>
                    </a:lnTo>
                    <a:lnTo>
                      <a:pt x="535" y="82"/>
                    </a:lnTo>
                    <a:lnTo>
                      <a:pt x="546" y="86"/>
                    </a:lnTo>
                    <a:lnTo>
                      <a:pt x="560" y="88"/>
                    </a:lnTo>
                    <a:lnTo>
                      <a:pt x="571" y="90"/>
                    </a:lnTo>
                    <a:lnTo>
                      <a:pt x="582" y="92"/>
                    </a:lnTo>
                    <a:lnTo>
                      <a:pt x="596" y="94"/>
                    </a:lnTo>
                    <a:lnTo>
                      <a:pt x="607" y="96"/>
                    </a:lnTo>
                    <a:lnTo>
                      <a:pt x="619" y="97"/>
                    </a:lnTo>
                    <a:lnTo>
                      <a:pt x="632" y="99"/>
                    </a:lnTo>
                    <a:lnTo>
                      <a:pt x="643" y="99"/>
                    </a:lnTo>
                    <a:lnTo>
                      <a:pt x="657" y="103"/>
                    </a:lnTo>
                    <a:lnTo>
                      <a:pt x="668" y="105"/>
                    </a:lnTo>
                    <a:lnTo>
                      <a:pt x="681" y="105"/>
                    </a:lnTo>
                    <a:lnTo>
                      <a:pt x="693" y="107"/>
                    </a:lnTo>
                    <a:lnTo>
                      <a:pt x="706" y="109"/>
                    </a:lnTo>
                    <a:lnTo>
                      <a:pt x="717" y="109"/>
                    </a:lnTo>
                    <a:lnTo>
                      <a:pt x="731" y="111"/>
                    </a:lnTo>
                    <a:lnTo>
                      <a:pt x="742" y="111"/>
                    </a:lnTo>
                    <a:lnTo>
                      <a:pt x="756" y="113"/>
                    </a:lnTo>
                    <a:lnTo>
                      <a:pt x="767" y="113"/>
                    </a:lnTo>
                    <a:lnTo>
                      <a:pt x="778" y="115"/>
                    </a:lnTo>
                    <a:lnTo>
                      <a:pt x="792" y="115"/>
                    </a:lnTo>
                    <a:lnTo>
                      <a:pt x="803" y="116"/>
                    </a:lnTo>
                    <a:lnTo>
                      <a:pt x="814" y="116"/>
                    </a:lnTo>
                    <a:lnTo>
                      <a:pt x="828" y="118"/>
                    </a:lnTo>
                    <a:lnTo>
                      <a:pt x="839" y="118"/>
                    </a:lnTo>
                    <a:lnTo>
                      <a:pt x="853" y="120"/>
                    </a:lnTo>
                    <a:lnTo>
                      <a:pt x="864" y="120"/>
                    </a:lnTo>
                    <a:lnTo>
                      <a:pt x="875" y="122"/>
                    </a:lnTo>
                    <a:lnTo>
                      <a:pt x="887" y="122"/>
                    </a:lnTo>
                    <a:lnTo>
                      <a:pt x="898" y="122"/>
                    </a:lnTo>
                    <a:lnTo>
                      <a:pt x="910" y="122"/>
                    </a:lnTo>
                    <a:lnTo>
                      <a:pt x="921" y="124"/>
                    </a:lnTo>
                    <a:lnTo>
                      <a:pt x="932" y="124"/>
                    </a:lnTo>
                    <a:lnTo>
                      <a:pt x="944" y="126"/>
                    </a:lnTo>
                    <a:lnTo>
                      <a:pt x="953" y="126"/>
                    </a:lnTo>
                    <a:lnTo>
                      <a:pt x="965" y="126"/>
                    </a:lnTo>
                    <a:lnTo>
                      <a:pt x="974" y="126"/>
                    </a:lnTo>
                    <a:lnTo>
                      <a:pt x="986" y="126"/>
                    </a:lnTo>
                    <a:lnTo>
                      <a:pt x="995" y="126"/>
                    </a:lnTo>
                    <a:lnTo>
                      <a:pt x="1005" y="128"/>
                    </a:lnTo>
                    <a:lnTo>
                      <a:pt x="1016" y="128"/>
                    </a:lnTo>
                    <a:lnTo>
                      <a:pt x="1026" y="130"/>
                    </a:lnTo>
                    <a:lnTo>
                      <a:pt x="1035" y="130"/>
                    </a:lnTo>
                    <a:lnTo>
                      <a:pt x="1045" y="130"/>
                    </a:lnTo>
                    <a:lnTo>
                      <a:pt x="1052" y="130"/>
                    </a:lnTo>
                    <a:lnTo>
                      <a:pt x="1062" y="130"/>
                    </a:lnTo>
                    <a:lnTo>
                      <a:pt x="1069" y="130"/>
                    </a:lnTo>
                    <a:lnTo>
                      <a:pt x="1079" y="130"/>
                    </a:lnTo>
                    <a:lnTo>
                      <a:pt x="1086" y="130"/>
                    </a:lnTo>
                    <a:lnTo>
                      <a:pt x="1096" y="130"/>
                    </a:lnTo>
                    <a:lnTo>
                      <a:pt x="1102" y="130"/>
                    </a:lnTo>
                    <a:lnTo>
                      <a:pt x="1109" y="130"/>
                    </a:lnTo>
                    <a:lnTo>
                      <a:pt x="1117" y="130"/>
                    </a:lnTo>
                    <a:lnTo>
                      <a:pt x="1125" y="130"/>
                    </a:lnTo>
                    <a:lnTo>
                      <a:pt x="1132" y="130"/>
                    </a:lnTo>
                    <a:lnTo>
                      <a:pt x="1138" y="130"/>
                    </a:lnTo>
                    <a:lnTo>
                      <a:pt x="1144" y="130"/>
                    </a:lnTo>
                    <a:lnTo>
                      <a:pt x="1151" y="132"/>
                    </a:lnTo>
                    <a:lnTo>
                      <a:pt x="1155" y="132"/>
                    </a:lnTo>
                    <a:lnTo>
                      <a:pt x="1161" y="132"/>
                    </a:lnTo>
                    <a:lnTo>
                      <a:pt x="1166" y="132"/>
                    </a:lnTo>
                    <a:lnTo>
                      <a:pt x="1170" y="132"/>
                    </a:lnTo>
                    <a:lnTo>
                      <a:pt x="1178" y="132"/>
                    </a:lnTo>
                    <a:lnTo>
                      <a:pt x="1185" y="132"/>
                    </a:lnTo>
                    <a:lnTo>
                      <a:pt x="1191" y="132"/>
                    </a:lnTo>
                    <a:lnTo>
                      <a:pt x="1195" y="132"/>
                    </a:lnTo>
                    <a:lnTo>
                      <a:pt x="1197" y="132"/>
                    </a:lnTo>
                    <a:lnTo>
                      <a:pt x="1199" y="132"/>
                    </a:lnTo>
                    <a:lnTo>
                      <a:pt x="1197" y="137"/>
                    </a:lnTo>
                    <a:lnTo>
                      <a:pt x="1197" y="139"/>
                    </a:lnTo>
                    <a:lnTo>
                      <a:pt x="1195" y="145"/>
                    </a:lnTo>
                    <a:lnTo>
                      <a:pt x="1195" y="149"/>
                    </a:lnTo>
                    <a:lnTo>
                      <a:pt x="1195" y="156"/>
                    </a:lnTo>
                    <a:lnTo>
                      <a:pt x="1193" y="162"/>
                    </a:lnTo>
                    <a:lnTo>
                      <a:pt x="1191" y="170"/>
                    </a:lnTo>
                    <a:lnTo>
                      <a:pt x="1189" y="177"/>
                    </a:lnTo>
                    <a:lnTo>
                      <a:pt x="1189" y="185"/>
                    </a:lnTo>
                    <a:lnTo>
                      <a:pt x="1187" y="194"/>
                    </a:lnTo>
                    <a:lnTo>
                      <a:pt x="1185" y="204"/>
                    </a:lnTo>
                    <a:lnTo>
                      <a:pt x="1183" y="213"/>
                    </a:lnTo>
                    <a:lnTo>
                      <a:pt x="1182" y="225"/>
                    </a:lnTo>
                    <a:lnTo>
                      <a:pt x="1180" y="234"/>
                    </a:lnTo>
                    <a:lnTo>
                      <a:pt x="1178" y="246"/>
                    </a:lnTo>
                    <a:lnTo>
                      <a:pt x="1176" y="257"/>
                    </a:lnTo>
                    <a:lnTo>
                      <a:pt x="1174" y="270"/>
                    </a:lnTo>
                    <a:lnTo>
                      <a:pt x="1170" y="284"/>
                    </a:lnTo>
                    <a:lnTo>
                      <a:pt x="1168" y="297"/>
                    </a:lnTo>
                    <a:lnTo>
                      <a:pt x="1166" y="310"/>
                    </a:lnTo>
                    <a:lnTo>
                      <a:pt x="1164" y="326"/>
                    </a:lnTo>
                    <a:lnTo>
                      <a:pt x="1161" y="339"/>
                    </a:lnTo>
                    <a:lnTo>
                      <a:pt x="1159" y="352"/>
                    </a:lnTo>
                    <a:lnTo>
                      <a:pt x="1155" y="367"/>
                    </a:lnTo>
                    <a:lnTo>
                      <a:pt x="1153" y="383"/>
                    </a:lnTo>
                    <a:lnTo>
                      <a:pt x="1151" y="398"/>
                    </a:lnTo>
                    <a:lnTo>
                      <a:pt x="1149" y="413"/>
                    </a:lnTo>
                    <a:lnTo>
                      <a:pt x="1145" y="428"/>
                    </a:lnTo>
                    <a:lnTo>
                      <a:pt x="1144" y="445"/>
                    </a:lnTo>
                    <a:lnTo>
                      <a:pt x="1142" y="461"/>
                    </a:lnTo>
                    <a:lnTo>
                      <a:pt x="1138" y="478"/>
                    </a:lnTo>
                    <a:lnTo>
                      <a:pt x="1136" y="493"/>
                    </a:lnTo>
                    <a:lnTo>
                      <a:pt x="1132" y="510"/>
                    </a:lnTo>
                    <a:lnTo>
                      <a:pt x="1130" y="525"/>
                    </a:lnTo>
                    <a:lnTo>
                      <a:pt x="1126" y="542"/>
                    </a:lnTo>
                    <a:lnTo>
                      <a:pt x="1125" y="558"/>
                    </a:lnTo>
                    <a:lnTo>
                      <a:pt x="1121" y="575"/>
                    </a:lnTo>
                    <a:lnTo>
                      <a:pt x="1119" y="590"/>
                    </a:lnTo>
                    <a:lnTo>
                      <a:pt x="1115" y="607"/>
                    </a:lnTo>
                    <a:lnTo>
                      <a:pt x="1113" y="622"/>
                    </a:lnTo>
                    <a:lnTo>
                      <a:pt x="1109" y="639"/>
                    </a:lnTo>
                    <a:lnTo>
                      <a:pt x="1107" y="655"/>
                    </a:lnTo>
                    <a:lnTo>
                      <a:pt x="1104" y="670"/>
                    </a:lnTo>
                    <a:lnTo>
                      <a:pt x="1102" y="687"/>
                    </a:lnTo>
                    <a:lnTo>
                      <a:pt x="1100" y="702"/>
                    </a:lnTo>
                    <a:lnTo>
                      <a:pt x="1096" y="717"/>
                    </a:lnTo>
                    <a:lnTo>
                      <a:pt x="1094" y="733"/>
                    </a:lnTo>
                    <a:lnTo>
                      <a:pt x="1090" y="746"/>
                    </a:lnTo>
                    <a:lnTo>
                      <a:pt x="1088" y="761"/>
                    </a:lnTo>
                    <a:lnTo>
                      <a:pt x="1085" y="774"/>
                    </a:lnTo>
                    <a:lnTo>
                      <a:pt x="1083" y="790"/>
                    </a:lnTo>
                    <a:lnTo>
                      <a:pt x="1081" y="803"/>
                    </a:lnTo>
                    <a:lnTo>
                      <a:pt x="1079" y="816"/>
                    </a:lnTo>
                    <a:lnTo>
                      <a:pt x="1077" y="830"/>
                    </a:lnTo>
                    <a:lnTo>
                      <a:pt x="1075" y="843"/>
                    </a:lnTo>
                    <a:lnTo>
                      <a:pt x="1073" y="852"/>
                    </a:lnTo>
                    <a:lnTo>
                      <a:pt x="1071" y="866"/>
                    </a:lnTo>
                    <a:lnTo>
                      <a:pt x="1067" y="875"/>
                    </a:lnTo>
                    <a:lnTo>
                      <a:pt x="1067" y="887"/>
                    </a:lnTo>
                    <a:lnTo>
                      <a:pt x="1066" y="896"/>
                    </a:lnTo>
                    <a:lnTo>
                      <a:pt x="1064" y="908"/>
                    </a:lnTo>
                    <a:lnTo>
                      <a:pt x="1062" y="908"/>
                    </a:lnTo>
                    <a:lnTo>
                      <a:pt x="1060" y="908"/>
                    </a:lnTo>
                    <a:lnTo>
                      <a:pt x="1054" y="908"/>
                    </a:lnTo>
                    <a:lnTo>
                      <a:pt x="1050" y="909"/>
                    </a:lnTo>
                    <a:lnTo>
                      <a:pt x="1041" y="909"/>
                    </a:lnTo>
                    <a:lnTo>
                      <a:pt x="1033" y="911"/>
                    </a:lnTo>
                    <a:lnTo>
                      <a:pt x="1028" y="911"/>
                    </a:lnTo>
                    <a:lnTo>
                      <a:pt x="1022" y="911"/>
                    </a:lnTo>
                    <a:lnTo>
                      <a:pt x="1016" y="913"/>
                    </a:lnTo>
                    <a:lnTo>
                      <a:pt x="1010" y="913"/>
                    </a:lnTo>
                    <a:lnTo>
                      <a:pt x="1003" y="913"/>
                    </a:lnTo>
                    <a:lnTo>
                      <a:pt x="995" y="915"/>
                    </a:lnTo>
                    <a:lnTo>
                      <a:pt x="988" y="915"/>
                    </a:lnTo>
                    <a:lnTo>
                      <a:pt x="982" y="917"/>
                    </a:lnTo>
                    <a:lnTo>
                      <a:pt x="972" y="917"/>
                    </a:lnTo>
                    <a:lnTo>
                      <a:pt x="965" y="919"/>
                    </a:lnTo>
                    <a:lnTo>
                      <a:pt x="957" y="919"/>
                    </a:lnTo>
                    <a:lnTo>
                      <a:pt x="950" y="921"/>
                    </a:lnTo>
                    <a:lnTo>
                      <a:pt x="940" y="921"/>
                    </a:lnTo>
                    <a:lnTo>
                      <a:pt x="931" y="921"/>
                    </a:lnTo>
                    <a:lnTo>
                      <a:pt x="921" y="923"/>
                    </a:lnTo>
                    <a:lnTo>
                      <a:pt x="911" y="925"/>
                    </a:lnTo>
                    <a:lnTo>
                      <a:pt x="902" y="925"/>
                    </a:lnTo>
                    <a:lnTo>
                      <a:pt x="892" y="925"/>
                    </a:lnTo>
                    <a:lnTo>
                      <a:pt x="881" y="927"/>
                    </a:lnTo>
                    <a:lnTo>
                      <a:pt x="872" y="928"/>
                    </a:lnTo>
                    <a:lnTo>
                      <a:pt x="860" y="928"/>
                    </a:lnTo>
                    <a:lnTo>
                      <a:pt x="849" y="928"/>
                    </a:lnTo>
                    <a:lnTo>
                      <a:pt x="837" y="930"/>
                    </a:lnTo>
                    <a:lnTo>
                      <a:pt x="828" y="930"/>
                    </a:lnTo>
                    <a:lnTo>
                      <a:pt x="816" y="930"/>
                    </a:lnTo>
                    <a:lnTo>
                      <a:pt x="805" y="932"/>
                    </a:lnTo>
                    <a:lnTo>
                      <a:pt x="794" y="932"/>
                    </a:lnTo>
                    <a:lnTo>
                      <a:pt x="782" y="934"/>
                    </a:lnTo>
                    <a:lnTo>
                      <a:pt x="769" y="934"/>
                    </a:lnTo>
                    <a:lnTo>
                      <a:pt x="757" y="934"/>
                    </a:lnTo>
                    <a:lnTo>
                      <a:pt x="744" y="934"/>
                    </a:lnTo>
                    <a:lnTo>
                      <a:pt x="733" y="936"/>
                    </a:lnTo>
                    <a:lnTo>
                      <a:pt x="719" y="936"/>
                    </a:lnTo>
                    <a:lnTo>
                      <a:pt x="708" y="936"/>
                    </a:lnTo>
                    <a:lnTo>
                      <a:pt x="695" y="936"/>
                    </a:lnTo>
                    <a:lnTo>
                      <a:pt x="683" y="938"/>
                    </a:lnTo>
                    <a:lnTo>
                      <a:pt x="670" y="936"/>
                    </a:lnTo>
                    <a:lnTo>
                      <a:pt x="659" y="936"/>
                    </a:lnTo>
                    <a:lnTo>
                      <a:pt x="645" y="936"/>
                    </a:lnTo>
                    <a:lnTo>
                      <a:pt x="632" y="936"/>
                    </a:lnTo>
                    <a:lnTo>
                      <a:pt x="619" y="936"/>
                    </a:lnTo>
                    <a:lnTo>
                      <a:pt x="607" y="936"/>
                    </a:lnTo>
                    <a:lnTo>
                      <a:pt x="594" y="936"/>
                    </a:lnTo>
                    <a:lnTo>
                      <a:pt x="582" y="936"/>
                    </a:lnTo>
                    <a:lnTo>
                      <a:pt x="569" y="936"/>
                    </a:lnTo>
                    <a:lnTo>
                      <a:pt x="556" y="934"/>
                    </a:lnTo>
                    <a:lnTo>
                      <a:pt x="543" y="934"/>
                    </a:lnTo>
                    <a:lnTo>
                      <a:pt x="531" y="934"/>
                    </a:lnTo>
                    <a:lnTo>
                      <a:pt x="518" y="932"/>
                    </a:lnTo>
                    <a:lnTo>
                      <a:pt x="506" y="932"/>
                    </a:lnTo>
                    <a:lnTo>
                      <a:pt x="493" y="930"/>
                    </a:lnTo>
                    <a:lnTo>
                      <a:pt x="482" y="930"/>
                    </a:lnTo>
                    <a:lnTo>
                      <a:pt x="468" y="928"/>
                    </a:lnTo>
                    <a:lnTo>
                      <a:pt x="455" y="927"/>
                    </a:lnTo>
                    <a:lnTo>
                      <a:pt x="444" y="925"/>
                    </a:lnTo>
                    <a:lnTo>
                      <a:pt x="430" y="925"/>
                    </a:lnTo>
                    <a:lnTo>
                      <a:pt x="419" y="921"/>
                    </a:lnTo>
                    <a:lnTo>
                      <a:pt x="406" y="921"/>
                    </a:lnTo>
                    <a:lnTo>
                      <a:pt x="394" y="917"/>
                    </a:lnTo>
                    <a:lnTo>
                      <a:pt x="383" y="917"/>
                    </a:lnTo>
                    <a:lnTo>
                      <a:pt x="371" y="913"/>
                    </a:lnTo>
                    <a:lnTo>
                      <a:pt x="360" y="911"/>
                    </a:lnTo>
                    <a:lnTo>
                      <a:pt x="348" y="909"/>
                    </a:lnTo>
                    <a:lnTo>
                      <a:pt x="337" y="908"/>
                    </a:lnTo>
                    <a:lnTo>
                      <a:pt x="326" y="904"/>
                    </a:lnTo>
                    <a:lnTo>
                      <a:pt x="314" y="902"/>
                    </a:lnTo>
                    <a:lnTo>
                      <a:pt x="303" y="900"/>
                    </a:lnTo>
                    <a:lnTo>
                      <a:pt x="293" y="898"/>
                    </a:lnTo>
                    <a:lnTo>
                      <a:pt x="282" y="894"/>
                    </a:lnTo>
                    <a:lnTo>
                      <a:pt x="271" y="892"/>
                    </a:lnTo>
                    <a:lnTo>
                      <a:pt x="259" y="889"/>
                    </a:lnTo>
                    <a:lnTo>
                      <a:pt x="250" y="887"/>
                    </a:lnTo>
                    <a:lnTo>
                      <a:pt x="240" y="883"/>
                    </a:lnTo>
                    <a:lnTo>
                      <a:pt x="231" y="881"/>
                    </a:lnTo>
                    <a:lnTo>
                      <a:pt x="219" y="877"/>
                    </a:lnTo>
                    <a:lnTo>
                      <a:pt x="212" y="875"/>
                    </a:lnTo>
                    <a:lnTo>
                      <a:pt x="202" y="871"/>
                    </a:lnTo>
                    <a:lnTo>
                      <a:pt x="193" y="869"/>
                    </a:lnTo>
                    <a:lnTo>
                      <a:pt x="183" y="868"/>
                    </a:lnTo>
                    <a:lnTo>
                      <a:pt x="174" y="866"/>
                    </a:lnTo>
                    <a:lnTo>
                      <a:pt x="166" y="862"/>
                    </a:lnTo>
                    <a:lnTo>
                      <a:pt x="156" y="860"/>
                    </a:lnTo>
                    <a:lnTo>
                      <a:pt x="149" y="856"/>
                    </a:lnTo>
                    <a:lnTo>
                      <a:pt x="139" y="854"/>
                    </a:lnTo>
                    <a:lnTo>
                      <a:pt x="132" y="852"/>
                    </a:lnTo>
                    <a:lnTo>
                      <a:pt x="124" y="849"/>
                    </a:lnTo>
                    <a:lnTo>
                      <a:pt x="116" y="845"/>
                    </a:lnTo>
                    <a:lnTo>
                      <a:pt x="109" y="843"/>
                    </a:lnTo>
                    <a:lnTo>
                      <a:pt x="101" y="841"/>
                    </a:lnTo>
                    <a:lnTo>
                      <a:pt x="94" y="837"/>
                    </a:lnTo>
                    <a:lnTo>
                      <a:pt x="88" y="835"/>
                    </a:lnTo>
                    <a:lnTo>
                      <a:pt x="82" y="833"/>
                    </a:lnTo>
                    <a:lnTo>
                      <a:pt x="75" y="830"/>
                    </a:lnTo>
                    <a:lnTo>
                      <a:pt x="69" y="826"/>
                    </a:lnTo>
                    <a:lnTo>
                      <a:pt x="63" y="826"/>
                    </a:lnTo>
                    <a:lnTo>
                      <a:pt x="57" y="824"/>
                    </a:lnTo>
                    <a:lnTo>
                      <a:pt x="52" y="820"/>
                    </a:lnTo>
                    <a:lnTo>
                      <a:pt x="46" y="818"/>
                    </a:lnTo>
                    <a:lnTo>
                      <a:pt x="40" y="816"/>
                    </a:lnTo>
                    <a:lnTo>
                      <a:pt x="37" y="816"/>
                    </a:lnTo>
                    <a:lnTo>
                      <a:pt x="27" y="812"/>
                    </a:lnTo>
                    <a:lnTo>
                      <a:pt x="19" y="809"/>
                    </a:lnTo>
                    <a:lnTo>
                      <a:pt x="14" y="807"/>
                    </a:lnTo>
                    <a:lnTo>
                      <a:pt x="10" y="805"/>
                    </a:lnTo>
                    <a:lnTo>
                      <a:pt x="2" y="799"/>
                    </a:lnTo>
                    <a:lnTo>
                      <a:pt x="0" y="799"/>
                    </a:lnTo>
                    <a:lnTo>
                      <a:pt x="31" y="769"/>
                    </a:lnTo>
                    <a:lnTo>
                      <a:pt x="33" y="769"/>
                    </a:lnTo>
                    <a:lnTo>
                      <a:pt x="40" y="773"/>
                    </a:lnTo>
                    <a:lnTo>
                      <a:pt x="44" y="774"/>
                    </a:lnTo>
                    <a:lnTo>
                      <a:pt x="50" y="776"/>
                    </a:lnTo>
                    <a:lnTo>
                      <a:pt x="57" y="778"/>
                    </a:lnTo>
                    <a:lnTo>
                      <a:pt x="67" y="782"/>
                    </a:lnTo>
                    <a:lnTo>
                      <a:pt x="71" y="784"/>
                    </a:lnTo>
                    <a:lnTo>
                      <a:pt x="77" y="786"/>
                    </a:lnTo>
                    <a:lnTo>
                      <a:pt x="82" y="788"/>
                    </a:lnTo>
                    <a:lnTo>
                      <a:pt x="88" y="790"/>
                    </a:lnTo>
                    <a:lnTo>
                      <a:pt x="92" y="792"/>
                    </a:lnTo>
                    <a:lnTo>
                      <a:pt x="97" y="793"/>
                    </a:lnTo>
                    <a:lnTo>
                      <a:pt x="105" y="795"/>
                    </a:lnTo>
                    <a:lnTo>
                      <a:pt x="111" y="797"/>
                    </a:lnTo>
                    <a:lnTo>
                      <a:pt x="116" y="799"/>
                    </a:lnTo>
                    <a:lnTo>
                      <a:pt x="124" y="801"/>
                    </a:lnTo>
                    <a:lnTo>
                      <a:pt x="130" y="805"/>
                    </a:lnTo>
                    <a:lnTo>
                      <a:pt x="137" y="807"/>
                    </a:lnTo>
                    <a:lnTo>
                      <a:pt x="145" y="809"/>
                    </a:lnTo>
                    <a:lnTo>
                      <a:pt x="153" y="812"/>
                    </a:lnTo>
                    <a:lnTo>
                      <a:pt x="160" y="814"/>
                    </a:lnTo>
                    <a:lnTo>
                      <a:pt x="170" y="816"/>
                    </a:lnTo>
                    <a:lnTo>
                      <a:pt x="175" y="818"/>
                    </a:lnTo>
                    <a:lnTo>
                      <a:pt x="185" y="822"/>
                    </a:lnTo>
                    <a:lnTo>
                      <a:pt x="193" y="824"/>
                    </a:lnTo>
                    <a:lnTo>
                      <a:pt x="202" y="826"/>
                    </a:lnTo>
                    <a:lnTo>
                      <a:pt x="210" y="828"/>
                    </a:lnTo>
                    <a:lnTo>
                      <a:pt x="219" y="831"/>
                    </a:lnTo>
                    <a:lnTo>
                      <a:pt x="229" y="833"/>
                    </a:lnTo>
                    <a:lnTo>
                      <a:pt x="238" y="835"/>
                    </a:lnTo>
                    <a:lnTo>
                      <a:pt x="246" y="839"/>
                    </a:lnTo>
                    <a:lnTo>
                      <a:pt x="255" y="841"/>
                    </a:lnTo>
                    <a:lnTo>
                      <a:pt x="265" y="843"/>
                    </a:lnTo>
                    <a:lnTo>
                      <a:pt x="274" y="845"/>
                    </a:lnTo>
                    <a:lnTo>
                      <a:pt x="284" y="847"/>
                    </a:lnTo>
                    <a:lnTo>
                      <a:pt x="293" y="850"/>
                    </a:lnTo>
                    <a:lnTo>
                      <a:pt x="303" y="852"/>
                    </a:lnTo>
                    <a:lnTo>
                      <a:pt x="314" y="854"/>
                    </a:lnTo>
                    <a:lnTo>
                      <a:pt x="324" y="858"/>
                    </a:lnTo>
                    <a:lnTo>
                      <a:pt x="335" y="860"/>
                    </a:lnTo>
                    <a:lnTo>
                      <a:pt x="345" y="862"/>
                    </a:lnTo>
                    <a:lnTo>
                      <a:pt x="356" y="862"/>
                    </a:lnTo>
                    <a:lnTo>
                      <a:pt x="366" y="866"/>
                    </a:lnTo>
                    <a:lnTo>
                      <a:pt x="377" y="868"/>
                    </a:lnTo>
                    <a:lnTo>
                      <a:pt x="388" y="869"/>
                    </a:lnTo>
                    <a:lnTo>
                      <a:pt x="400" y="871"/>
                    </a:lnTo>
                    <a:lnTo>
                      <a:pt x="409" y="871"/>
                    </a:lnTo>
                    <a:lnTo>
                      <a:pt x="421" y="875"/>
                    </a:lnTo>
                    <a:lnTo>
                      <a:pt x="432" y="877"/>
                    </a:lnTo>
                    <a:lnTo>
                      <a:pt x="444" y="879"/>
                    </a:lnTo>
                    <a:lnTo>
                      <a:pt x="455" y="879"/>
                    </a:lnTo>
                    <a:lnTo>
                      <a:pt x="466" y="881"/>
                    </a:lnTo>
                    <a:lnTo>
                      <a:pt x="478" y="883"/>
                    </a:lnTo>
                    <a:lnTo>
                      <a:pt x="489" y="885"/>
                    </a:lnTo>
                    <a:lnTo>
                      <a:pt x="501" y="885"/>
                    </a:lnTo>
                    <a:lnTo>
                      <a:pt x="512" y="887"/>
                    </a:lnTo>
                    <a:lnTo>
                      <a:pt x="523" y="887"/>
                    </a:lnTo>
                    <a:lnTo>
                      <a:pt x="535" y="889"/>
                    </a:lnTo>
                    <a:lnTo>
                      <a:pt x="546" y="889"/>
                    </a:lnTo>
                    <a:lnTo>
                      <a:pt x="558" y="889"/>
                    </a:lnTo>
                    <a:lnTo>
                      <a:pt x="569" y="890"/>
                    </a:lnTo>
                    <a:lnTo>
                      <a:pt x="582" y="890"/>
                    </a:lnTo>
                    <a:lnTo>
                      <a:pt x="594" y="890"/>
                    </a:lnTo>
                    <a:lnTo>
                      <a:pt x="605" y="890"/>
                    </a:lnTo>
                    <a:lnTo>
                      <a:pt x="617" y="890"/>
                    </a:lnTo>
                    <a:lnTo>
                      <a:pt x="630" y="892"/>
                    </a:lnTo>
                    <a:lnTo>
                      <a:pt x="641" y="892"/>
                    </a:lnTo>
                    <a:lnTo>
                      <a:pt x="653" y="892"/>
                    </a:lnTo>
                    <a:lnTo>
                      <a:pt x="664" y="892"/>
                    </a:lnTo>
                    <a:lnTo>
                      <a:pt x="678" y="892"/>
                    </a:lnTo>
                    <a:lnTo>
                      <a:pt x="689" y="892"/>
                    </a:lnTo>
                    <a:lnTo>
                      <a:pt x="700" y="892"/>
                    </a:lnTo>
                    <a:lnTo>
                      <a:pt x="712" y="892"/>
                    </a:lnTo>
                    <a:lnTo>
                      <a:pt x="723" y="892"/>
                    </a:lnTo>
                    <a:lnTo>
                      <a:pt x="735" y="890"/>
                    </a:lnTo>
                    <a:lnTo>
                      <a:pt x="746" y="890"/>
                    </a:lnTo>
                    <a:lnTo>
                      <a:pt x="757" y="890"/>
                    </a:lnTo>
                    <a:lnTo>
                      <a:pt x="769" y="890"/>
                    </a:lnTo>
                    <a:lnTo>
                      <a:pt x="778" y="890"/>
                    </a:lnTo>
                    <a:lnTo>
                      <a:pt x="790" y="889"/>
                    </a:lnTo>
                    <a:lnTo>
                      <a:pt x="801" y="889"/>
                    </a:lnTo>
                    <a:lnTo>
                      <a:pt x="813" y="889"/>
                    </a:lnTo>
                    <a:lnTo>
                      <a:pt x="822" y="889"/>
                    </a:lnTo>
                    <a:lnTo>
                      <a:pt x="834" y="887"/>
                    </a:lnTo>
                    <a:lnTo>
                      <a:pt x="843" y="887"/>
                    </a:lnTo>
                    <a:lnTo>
                      <a:pt x="854" y="887"/>
                    </a:lnTo>
                    <a:lnTo>
                      <a:pt x="864" y="885"/>
                    </a:lnTo>
                    <a:lnTo>
                      <a:pt x="873" y="885"/>
                    </a:lnTo>
                    <a:lnTo>
                      <a:pt x="883" y="883"/>
                    </a:lnTo>
                    <a:lnTo>
                      <a:pt x="892" y="883"/>
                    </a:lnTo>
                    <a:lnTo>
                      <a:pt x="900" y="883"/>
                    </a:lnTo>
                    <a:lnTo>
                      <a:pt x="910" y="881"/>
                    </a:lnTo>
                    <a:lnTo>
                      <a:pt x="917" y="881"/>
                    </a:lnTo>
                    <a:lnTo>
                      <a:pt x="927" y="881"/>
                    </a:lnTo>
                    <a:lnTo>
                      <a:pt x="934" y="879"/>
                    </a:lnTo>
                    <a:lnTo>
                      <a:pt x="942" y="879"/>
                    </a:lnTo>
                    <a:lnTo>
                      <a:pt x="950" y="877"/>
                    </a:lnTo>
                    <a:lnTo>
                      <a:pt x="957" y="877"/>
                    </a:lnTo>
                    <a:lnTo>
                      <a:pt x="965" y="877"/>
                    </a:lnTo>
                    <a:lnTo>
                      <a:pt x="972" y="875"/>
                    </a:lnTo>
                    <a:lnTo>
                      <a:pt x="978" y="875"/>
                    </a:lnTo>
                    <a:lnTo>
                      <a:pt x="986" y="875"/>
                    </a:lnTo>
                    <a:lnTo>
                      <a:pt x="989" y="875"/>
                    </a:lnTo>
                    <a:lnTo>
                      <a:pt x="995" y="873"/>
                    </a:lnTo>
                    <a:lnTo>
                      <a:pt x="1001" y="871"/>
                    </a:lnTo>
                    <a:lnTo>
                      <a:pt x="1007" y="871"/>
                    </a:lnTo>
                    <a:lnTo>
                      <a:pt x="1014" y="871"/>
                    </a:lnTo>
                    <a:lnTo>
                      <a:pt x="1022" y="871"/>
                    </a:lnTo>
                    <a:lnTo>
                      <a:pt x="1028" y="869"/>
                    </a:lnTo>
                    <a:lnTo>
                      <a:pt x="1033" y="869"/>
                    </a:lnTo>
                    <a:lnTo>
                      <a:pt x="1035" y="869"/>
                    </a:lnTo>
                    <a:lnTo>
                      <a:pt x="1037" y="869"/>
                    </a:lnTo>
                    <a:lnTo>
                      <a:pt x="1151" y="179"/>
                    </a:lnTo>
                    <a:lnTo>
                      <a:pt x="1149" y="179"/>
                    </a:lnTo>
                    <a:lnTo>
                      <a:pt x="1147" y="179"/>
                    </a:lnTo>
                    <a:lnTo>
                      <a:pt x="1144" y="179"/>
                    </a:lnTo>
                    <a:lnTo>
                      <a:pt x="1140" y="179"/>
                    </a:lnTo>
                    <a:lnTo>
                      <a:pt x="1132" y="179"/>
                    </a:lnTo>
                    <a:lnTo>
                      <a:pt x="1126" y="179"/>
                    </a:lnTo>
                    <a:lnTo>
                      <a:pt x="1117" y="179"/>
                    </a:lnTo>
                    <a:lnTo>
                      <a:pt x="1107" y="179"/>
                    </a:lnTo>
                    <a:lnTo>
                      <a:pt x="1102" y="177"/>
                    </a:lnTo>
                    <a:lnTo>
                      <a:pt x="1096" y="177"/>
                    </a:lnTo>
                    <a:lnTo>
                      <a:pt x="1090" y="177"/>
                    </a:lnTo>
                    <a:lnTo>
                      <a:pt x="1085" y="177"/>
                    </a:lnTo>
                    <a:lnTo>
                      <a:pt x="1077" y="177"/>
                    </a:lnTo>
                    <a:lnTo>
                      <a:pt x="1071" y="177"/>
                    </a:lnTo>
                    <a:lnTo>
                      <a:pt x="1066" y="177"/>
                    </a:lnTo>
                    <a:lnTo>
                      <a:pt x="1058" y="177"/>
                    </a:lnTo>
                    <a:lnTo>
                      <a:pt x="1050" y="177"/>
                    </a:lnTo>
                    <a:lnTo>
                      <a:pt x="1043" y="177"/>
                    </a:lnTo>
                    <a:lnTo>
                      <a:pt x="1035" y="177"/>
                    </a:lnTo>
                    <a:lnTo>
                      <a:pt x="1028" y="177"/>
                    </a:lnTo>
                    <a:lnTo>
                      <a:pt x="1020" y="177"/>
                    </a:lnTo>
                    <a:lnTo>
                      <a:pt x="1010" y="177"/>
                    </a:lnTo>
                    <a:lnTo>
                      <a:pt x="1003" y="177"/>
                    </a:lnTo>
                    <a:lnTo>
                      <a:pt x="995" y="177"/>
                    </a:lnTo>
                    <a:lnTo>
                      <a:pt x="986" y="175"/>
                    </a:lnTo>
                    <a:lnTo>
                      <a:pt x="976" y="175"/>
                    </a:lnTo>
                    <a:lnTo>
                      <a:pt x="967" y="175"/>
                    </a:lnTo>
                    <a:lnTo>
                      <a:pt x="957" y="175"/>
                    </a:lnTo>
                    <a:lnTo>
                      <a:pt x="948" y="173"/>
                    </a:lnTo>
                    <a:lnTo>
                      <a:pt x="938" y="173"/>
                    </a:lnTo>
                    <a:lnTo>
                      <a:pt x="929" y="173"/>
                    </a:lnTo>
                    <a:lnTo>
                      <a:pt x="919" y="173"/>
                    </a:lnTo>
                    <a:lnTo>
                      <a:pt x="908" y="172"/>
                    </a:lnTo>
                    <a:lnTo>
                      <a:pt x="898" y="172"/>
                    </a:lnTo>
                    <a:lnTo>
                      <a:pt x="887" y="172"/>
                    </a:lnTo>
                    <a:lnTo>
                      <a:pt x="877" y="172"/>
                    </a:lnTo>
                    <a:lnTo>
                      <a:pt x="866" y="170"/>
                    </a:lnTo>
                    <a:lnTo>
                      <a:pt x="856" y="170"/>
                    </a:lnTo>
                    <a:lnTo>
                      <a:pt x="845" y="170"/>
                    </a:lnTo>
                    <a:lnTo>
                      <a:pt x="835" y="170"/>
                    </a:lnTo>
                    <a:lnTo>
                      <a:pt x="824" y="168"/>
                    </a:lnTo>
                    <a:lnTo>
                      <a:pt x="813" y="168"/>
                    </a:lnTo>
                    <a:lnTo>
                      <a:pt x="801" y="166"/>
                    </a:lnTo>
                    <a:lnTo>
                      <a:pt x="790" y="166"/>
                    </a:lnTo>
                    <a:lnTo>
                      <a:pt x="778" y="164"/>
                    </a:lnTo>
                    <a:lnTo>
                      <a:pt x="767" y="164"/>
                    </a:lnTo>
                    <a:lnTo>
                      <a:pt x="756" y="162"/>
                    </a:lnTo>
                    <a:lnTo>
                      <a:pt x="746" y="162"/>
                    </a:lnTo>
                    <a:lnTo>
                      <a:pt x="735" y="160"/>
                    </a:lnTo>
                    <a:lnTo>
                      <a:pt x="723" y="160"/>
                    </a:lnTo>
                    <a:lnTo>
                      <a:pt x="712" y="158"/>
                    </a:lnTo>
                    <a:lnTo>
                      <a:pt x="700" y="158"/>
                    </a:lnTo>
                    <a:lnTo>
                      <a:pt x="689" y="156"/>
                    </a:lnTo>
                    <a:lnTo>
                      <a:pt x="678" y="154"/>
                    </a:lnTo>
                    <a:lnTo>
                      <a:pt x="666" y="154"/>
                    </a:lnTo>
                    <a:lnTo>
                      <a:pt x="655" y="153"/>
                    </a:lnTo>
                    <a:lnTo>
                      <a:pt x="641" y="151"/>
                    </a:lnTo>
                    <a:lnTo>
                      <a:pt x="630" y="149"/>
                    </a:lnTo>
                    <a:lnTo>
                      <a:pt x="619" y="147"/>
                    </a:lnTo>
                    <a:lnTo>
                      <a:pt x="607" y="147"/>
                    </a:lnTo>
                    <a:lnTo>
                      <a:pt x="596" y="145"/>
                    </a:lnTo>
                    <a:lnTo>
                      <a:pt x="584" y="143"/>
                    </a:lnTo>
                    <a:lnTo>
                      <a:pt x="573" y="141"/>
                    </a:lnTo>
                    <a:lnTo>
                      <a:pt x="562" y="139"/>
                    </a:lnTo>
                    <a:lnTo>
                      <a:pt x="550" y="137"/>
                    </a:lnTo>
                    <a:lnTo>
                      <a:pt x="539" y="135"/>
                    </a:lnTo>
                    <a:lnTo>
                      <a:pt x="527" y="134"/>
                    </a:lnTo>
                    <a:lnTo>
                      <a:pt x="516" y="132"/>
                    </a:lnTo>
                    <a:lnTo>
                      <a:pt x="504" y="128"/>
                    </a:lnTo>
                    <a:lnTo>
                      <a:pt x="493" y="126"/>
                    </a:lnTo>
                    <a:lnTo>
                      <a:pt x="484" y="124"/>
                    </a:lnTo>
                    <a:lnTo>
                      <a:pt x="472" y="124"/>
                    </a:lnTo>
                    <a:lnTo>
                      <a:pt x="461" y="120"/>
                    </a:lnTo>
                    <a:lnTo>
                      <a:pt x="449" y="118"/>
                    </a:lnTo>
                    <a:lnTo>
                      <a:pt x="440" y="116"/>
                    </a:lnTo>
                    <a:lnTo>
                      <a:pt x="428" y="115"/>
                    </a:lnTo>
                    <a:lnTo>
                      <a:pt x="419" y="113"/>
                    </a:lnTo>
                    <a:lnTo>
                      <a:pt x="409" y="111"/>
                    </a:lnTo>
                    <a:lnTo>
                      <a:pt x="398" y="109"/>
                    </a:lnTo>
                    <a:lnTo>
                      <a:pt x="388" y="107"/>
                    </a:lnTo>
                    <a:lnTo>
                      <a:pt x="379" y="103"/>
                    </a:lnTo>
                    <a:lnTo>
                      <a:pt x="369" y="101"/>
                    </a:lnTo>
                    <a:lnTo>
                      <a:pt x="358" y="99"/>
                    </a:lnTo>
                    <a:lnTo>
                      <a:pt x="350" y="97"/>
                    </a:lnTo>
                    <a:lnTo>
                      <a:pt x="339" y="96"/>
                    </a:lnTo>
                    <a:lnTo>
                      <a:pt x="331" y="94"/>
                    </a:lnTo>
                    <a:lnTo>
                      <a:pt x="322" y="90"/>
                    </a:lnTo>
                    <a:lnTo>
                      <a:pt x="314" y="90"/>
                    </a:lnTo>
                    <a:lnTo>
                      <a:pt x="305" y="88"/>
                    </a:lnTo>
                    <a:lnTo>
                      <a:pt x="295" y="86"/>
                    </a:lnTo>
                    <a:lnTo>
                      <a:pt x="288" y="82"/>
                    </a:lnTo>
                    <a:lnTo>
                      <a:pt x="280" y="80"/>
                    </a:lnTo>
                    <a:lnTo>
                      <a:pt x="272" y="78"/>
                    </a:lnTo>
                    <a:lnTo>
                      <a:pt x="265" y="77"/>
                    </a:lnTo>
                    <a:lnTo>
                      <a:pt x="257" y="75"/>
                    </a:lnTo>
                    <a:lnTo>
                      <a:pt x="250" y="73"/>
                    </a:lnTo>
                    <a:lnTo>
                      <a:pt x="242" y="71"/>
                    </a:lnTo>
                    <a:lnTo>
                      <a:pt x="236" y="71"/>
                    </a:lnTo>
                    <a:lnTo>
                      <a:pt x="229" y="69"/>
                    </a:lnTo>
                    <a:lnTo>
                      <a:pt x="223" y="67"/>
                    </a:lnTo>
                    <a:lnTo>
                      <a:pt x="217" y="65"/>
                    </a:lnTo>
                    <a:lnTo>
                      <a:pt x="212" y="63"/>
                    </a:lnTo>
                    <a:lnTo>
                      <a:pt x="206" y="61"/>
                    </a:lnTo>
                    <a:lnTo>
                      <a:pt x="202" y="61"/>
                    </a:lnTo>
                    <a:lnTo>
                      <a:pt x="194" y="59"/>
                    </a:lnTo>
                    <a:lnTo>
                      <a:pt x="191" y="59"/>
                    </a:lnTo>
                    <a:lnTo>
                      <a:pt x="185" y="56"/>
                    </a:lnTo>
                    <a:lnTo>
                      <a:pt x="183" y="56"/>
                    </a:lnTo>
                    <a:lnTo>
                      <a:pt x="175" y="54"/>
                    </a:lnTo>
                    <a:lnTo>
                      <a:pt x="170" y="52"/>
                    </a:lnTo>
                    <a:lnTo>
                      <a:pt x="160" y="52"/>
                    </a:lnTo>
                    <a:lnTo>
                      <a:pt x="158" y="5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61" name="Freeform 31"/>
              <p:cNvSpPr>
                <a:spLocks/>
              </p:cNvSpPr>
              <p:nvPr/>
            </p:nvSpPr>
            <p:spPr bwMode="auto">
              <a:xfrm>
                <a:off x="1606551" y="4129088"/>
                <a:ext cx="152400" cy="635000"/>
              </a:xfrm>
              <a:custGeom>
                <a:avLst/>
                <a:gdLst>
                  <a:gd name="T0" fmla="*/ 2147483647 w 193"/>
                  <a:gd name="T1" fmla="*/ 0 h 799"/>
                  <a:gd name="T2" fmla="*/ 0 w 193"/>
                  <a:gd name="T3" fmla="*/ 2147483647 h 799"/>
                  <a:gd name="T4" fmla="*/ 2147483647 w 193"/>
                  <a:gd name="T5" fmla="*/ 2147483647 h 799"/>
                  <a:gd name="T6" fmla="*/ 2147483647 w 193"/>
                  <a:gd name="T7" fmla="*/ 2147483647 h 799"/>
                  <a:gd name="T8" fmla="*/ 2147483647 w 193"/>
                  <a:gd name="T9" fmla="*/ 0 h 799"/>
                  <a:gd name="T10" fmla="*/ 2147483647 w 193"/>
                  <a:gd name="T11" fmla="*/ 0 h 7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3"/>
                  <a:gd name="T19" fmla="*/ 0 h 799"/>
                  <a:gd name="T20" fmla="*/ 193 w 193"/>
                  <a:gd name="T21" fmla="*/ 799 h 7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3" h="799">
                    <a:moveTo>
                      <a:pt x="154" y="0"/>
                    </a:moveTo>
                    <a:lnTo>
                      <a:pt x="0" y="799"/>
                    </a:lnTo>
                    <a:lnTo>
                      <a:pt x="35" y="795"/>
                    </a:lnTo>
                    <a:lnTo>
                      <a:pt x="193" y="35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62" name="Freeform 32"/>
              <p:cNvSpPr>
                <a:spLocks/>
              </p:cNvSpPr>
              <p:nvPr/>
            </p:nvSpPr>
            <p:spPr bwMode="auto">
              <a:xfrm>
                <a:off x="1630363" y="4005263"/>
                <a:ext cx="1025525" cy="165100"/>
              </a:xfrm>
              <a:custGeom>
                <a:avLst/>
                <a:gdLst>
                  <a:gd name="T0" fmla="*/ 2147483647 w 1291"/>
                  <a:gd name="T1" fmla="*/ 2147483647 h 208"/>
                  <a:gd name="T2" fmla="*/ 2147483647 w 1291"/>
                  <a:gd name="T3" fmla="*/ 2000374032 h 208"/>
                  <a:gd name="T4" fmla="*/ 2147483647 w 1291"/>
                  <a:gd name="T5" fmla="*/ 0 h 208"/>
                  <a:gd name="T6" fmla="*/ 2147483647 w 1291"/>
                  <a:gd name="T7" fmla="*/ 1000502135 h 208"/>
                  <a:gd name="T8" fmla="*/ 2147483647 w 1291"/>
                  <a:gd name="T9" fmla="*/ 2147483647 h 208"/>
                  <a:gd name="T10" fmla="*/ 2147483647 w 1291"/>
                  <a:gd name="T11" fmla="*/ 2147483647 h 208"/>
                  <a:gd name="T12" fmla="*/ 2147483647 w 1291"/>
                  <a:gd name="T13" fmla="*/ 2147483647 h 208"/>
                  <a:gd name="T14" fmla="*/ 2147483647 w 1291"/>
                  <a:gd name="T15" fmla="*/ 2147483647 h 208"/>
                  <a:gd name="T16" fmla="*/ 2147483647 w 1291"/>
                  <a:gd name="T17" fmla="*/ 2147483647 h 208"/>
                  <a:gd name="T18" fmla="*/ 2147483647 w 1291"/>
                  <a:gd name="T19" fmla="*/ 2147483647 h 208"/>
                  <a:gd name="T20" fmla="*/ 2147483647 w 1291"/>
                  <a:gd name="T21" fmla="*/ 2147483647 h 208"/>
                  <a:gd name="T22" fmla="*/ 2147483647 w 1291"/>
                  <a:gd name="T23" fmla="*/ 2147483647 h 208"/>
                  <a:gd name="T24" fmla="*/ 2147483647 w 1291"/>
                  <a:gd name="T25" fmla="*/ 2147483647 h 208"/>
                  <a:gd name="T26" fmla="*/ 2147483647 w 1291"/>
                  <a:gd name="T27" fmla="*/ 2147483647 h 208"/>
                  <a:gd name="T28" fmla="*/ 2147483647 w 1291"/>
                  <a:gd name="T29" fmla="*/ 2147483647 h 208"/>
                  <a:gd name="T30" fmla="*/ 2147483647 w 1291"/>
                  <a:gd name="T31" fmla="*/ 2147483647 h 208"/>
                  <a:gd name="T32" fmla="*/ 2147483647 w 1291"/>
                  <a:gd name="T33" fmla="*/ 2147483647 h 208"/>
                  <a:gd name="T34" fmla="*/ 2147483647 w 1291"/>
                  <a:gd name="T35" fmla="*/ 2147483647 h 208"/>
                  <a:gd name="T36" fmla="*/ 2147483647 w 1291"/>
                  <a:gd name="T37" fmla="*/ 2147483647 h 208"/>
                  <a:gd name="T38" fmla="*/ 2147483647 w 1291"/>
                  <a:gd name="T39" fmla="*/ 2147483647 h 208"/>
                  <a:gd name="T40" fmla="*/ 2147483647 w 1291"/>
                  <a:gd name="T41" fmla="*/ 2147483647 h 208"/>
                  <a:gd name="T42" fmla="*/ 2147483647 w 1291"/>
                  <a:gd name="T43" fmla="*/ 2147483647 h 208"/>
                  <a:gd name="T44" fmla="*/ 2147483647 w 1291"/>
                  <a:gd name="T45" fmla="*/ 2147483647 h 208"/>
                  <a:gd name="T46" fmla="*/ 2147483647 w 1291"/>
                  <a:gd name="T47" fmla="*/ 2147483647 h 208"/>
                  <a:gd name="T48" fmla="*/ 2147483647 w 1291"/>
                  <a:gd name="T49" fmla="*/ 2147483647 h 208"/>
                  <a:gd name="T50" fmla="*/ 2147483647 w 1291"/>
                  <a:gd name="T51" fmla="*/ 2147483647 h 208"/>
                  <a:gd name="T52" fmla="*/ 2147483647 w 1291"/>
                  <a:gd name="T53" fmla="*/ 2147483647 h 208"/>
                  <a:gd name="T54" fmla="*/ 2147483647 w 1291"/>
                  <a:gd name="T55" fmla="*/ 2147483647 h 208"/>
                  <a:gd name="T56" fmla="*/ 2147483647 w 1291"/>
                  <a:gd name="T57" fmla="*/ 2147483647 h 208"/>
                  <a:gd name="T58" fmla="*/ 2147483647 w 1291"/>
                  <a:gd name="T59" fmla="*/ 2147483647 h 208"/>
                  <a:gd name="T60" fmla="*/ 2147483647 w 1291"/>
                  <a:gd name="T61" fmla="*/ 2147483647 h 208"/>
                  <a:gd name="T62" fmla="*/ 2147483647 w 1291"/>
                  <a:gd name="T63" fmla="*/ 2147483647 h 208"/>
                  <a:gd name="T64" fmla="*/ 2147483647 w 1291"/>
                  <a:gd name="T65" fmla="*/ 2147483647 h 208"/>
                  <a:gd name="T66" fmla="*/ 2147483647 w 1291"/>
                  <a:gd name="T67" fmla="*/ 2147483647 h 208"/>
                  <a:gd name="T68" fmla="*/ 2147483647 w 1291"/>
                  <a:gd name="T69" fmla="*/ 2147483647 h 208"/>
                  <a:gd name="T70" fmla="*/ 2147483647 w 1291"/>
                  <a:gd name="T71" fmla="*/ 2147483647 h 208"/>
                  <a:gd name="T72" fmla="*/ 2147483647 w 1291"/>
                  <a:gd name="T73" fmla="*/ 2147483647 h 208"/>
                  <a:gd name="T74" fmla="*/ 2147483647 w 1291"/>
                  <a:gd name="T75" fmla="*/ 2147483647 h 208"/>
                  <a:gd name="T76" fmla="*/ 2147483647 w 1291"/>
                  <a:gd name="T77" fmla="*/ 2147483647 h 208"/>
                  <a:gd name="T78" fmla="*/ 2147483647 w 1291"/>
                  <a:gd name="T79" fmla="*/ 2147483647 h 208"/>
                  <a:gd name="T80" fmla="*/ 2147483647 w 1291"/>
                  <a:gd name="T81" fmla="*/ 2147483647 h 208"/>
                  <a:gd name="T82" fmla="*/ 2147483647 w 1291"/>
                  <a:gd name="T83" fmla="*/ 2147483647 h 208"/>
                  <a:gd name="T84" fmla="*/ 2147483647 w 1291"/>
                  <a:gd name="T85" fmla="*/ 2147483647 h 208"/>
                  <a:gd name="T86" fmla="*/ 2147483647 w 1291"/>
                  <a:gd name="T87" fmla="*/ 2147483647 h 208"/>
                  <a:gd name="T88" fmla="*/ 2147483647 w 1291"/>
                  <a:gd name="T89" fmla="*/ 2147483647 h 208"/>
                  <a:gd name="T90" fmla="*/ 2147483647 w 1291"/>
                  <a:gd name="T91" fmla="*/ 2147483647 h 208"/>
                  <a:gd name="T92" fmla="*/ 2147483647 w 1291"/>
                  <a:gd name="T93" fmla="*/ 2147483647 h 208"/>
                  <a:gd name="T94" fmla="*/ 2147483647 w 1291"/>
                  <a:gd name="T95" fmla="*/ 2147483647 h 208"/>
                  <a:gd name="T96" fmla="*/ 2147483647 w 1291"/>
                  <a:gd name="T97" fmla="*/ 2147483647 h 208"/>
                  <a:gd name="T98" fmla="*/ 2147483647 w 1291"/>
                  <a:gd name="T99" fmla="*/ 2147483647 h 208"/>
                  <a:gd name="T100" fmla="*/ 2147483647 w 1291"/>
                  <a:gd name="T101" fmla="*/ 2147483647 h 208"/>
                  <a:gd name="T102" fmla="*/ 2147483647 w 1291"/>
                  <a:gd name="T103" fmla="*/ 2147483647 h 208"/>
                  <a:gd name="T104" fmla="*/ 2147483647 w 1291"/>
                  <a:gd name="T105" fmla="*/ 2147483647 h 208"/>
                  <a:gd name="T106" fmla="*/ 2147483647 w 1291"/>
                  <a:gd name="T107" fmla="*/ 2147483647 h 208"/>
                  <a:gd name="T108" fmla="*/ 2147483647 w 1291"/>
                  <a:gd name="T109" fmla="*/ 2147483647 h 208"/>
                  <a:gd name="T110" fmla="*/ 2147483647 w 1291"/>
                  <a:gd name="T111" fmla="*/ 2147483647 h 208"/>
                  <a:gd name="T112" fmla="*/ 2147483647 w 1291"/>
                  <a:gd name="T113" fmla="*/ 2147483647 h 208"/>
                  <a:gd name="T114" fmla="*/ 2147483647 w 1291"/>
                  <a:gd name="T115" fmla="*/ 2147483647 h 208"/>
                  <a:gd name="T116" fmla="*/ 2147483647 w 1291"/>
                  <a:gd name="T117" fmla="*/ 2147483647 h 208"/>
                  <a:gd name="T118" fmla="*/ 0 w 1291"/>
                  <a:gd name="T119" fmla="*/ 2147483647 h 2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91"/>
                  <a:gd name="T181" fmla="*/ 0 h 208"/>
                  <a:gd name="T182" fmla="*/ 1291 w 1291"/>
                  <a:gd name="T183" fmla="*/ 208 h 20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91" h="208">
                    <a:moveTo>
                      <a:pt x="114" y="18"/>
                    </a:moveTo>
                    <a:lnTo>
                      <a:pt x="114" y="16"/>
                    </a:lnTo>
                    <a:lnTo>
                      <a:pt x="118" y="16"/>
                    </a:lnTo>
                    <a:lnTo>
                      <a:pt x="123" y="14"/>
                    </a:lnTo>
                    <a:lnTo>
                      <a:pt x="131" y="12"/>
                    </a:lnTo>
                    <a:lnTo>
                      <a:pt x="133" y="10"/>
                    </a:lnTo>
                    <a:lnTo>
                      <a:pt x="139" y="10"/>
                    </a:lnTo>
                    <a:lnTo>
                      <a:pt x="144" y="8"/>
                    </a:lnTo>
                    <a:lnTo>
                      <a:pt x="150" y="8"/>
                    </a:lnTo>
                    <a:lnTo>
                      <a:pt x="154" y="6"/>
                    </a:lnTo>
                    <a:lnTo>
                      <a:pt x="160" y="6"/>
                    </a:lnTo>
                    <a:lnTo>
                      <a:pt x="167" y="4"/>
                    </a:lnTo>
                    <a:lnTo>
                      <a:pt x="173" y="4"/>
                    </a:lnTo>
                    <a:lnTo>
                      <a:pt x="181" y="2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201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24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7" y="0"/>
                    </a:lnTo>
                    <a:lnTo>
                      <a:pt x="255" y="2"/>
                    </a:lnTo>
                    <a:lnTo>
                      <a:pt x="262" y="4"/>
                    </a:lnTo>
                    <a:lnTo>
                      <a:pt x="272" y="4"/>
                    </a:lnTo>
                    <a:lnTo>
                      <a:pt x="279" y="6"/>
                    </a:lnTo>
                    <a:lnTo>
                      <a:pt x="285" y="8"/>
                    </a:lnTo>
                    <a:lnTo>
                      <a:pt x="295" y="12"/>
                    </a:lnTo>
                    <a:lnTo>
                      <a:pt x="300" y="14"/>
                    </a:lnTo>
                    <a:lnTo>
                      <a:pt x="308" y="16"/>
                    </a:lnTo>
                    <a:lnTo>
                      <a:pt x="316" y="20"/>
                    </a:lnTo>
                    <a:lnTo>
                      <a:pt x="323" y="21"/>
                    </a:lnTo>
                    <a:lnTo>
                      <a:pt x="329" y="25"/>
                    </a:lnTo>
                    <a:lnTo>
                      <a:pt x="337" y="29"/>
                    </a:lnTo>
                    <a:lnTo>
                      <a:pt x="344" y="33"/>
                    </a:lnTo>
                    <a:lnTo>
                      <a:pt x="352" y="37"/>
                    </a:lnTo>
                    <a:lnTo>
                      <a:pt x="357" y="40"/>
                    </a:lnTo>
                    <a:lnTo>
                      <a:pt x="365" y="44"/>
                    </a:lnTo>
                    <a:lnTo>
                      <a:pt x="371" y="48"/>
                    </a:lnTo>
                    <a:lnTo>
                      <a:pt x="378" y="54"/>
                    </a:lnTo>
                    <a:lnTo>
                      <a:pt x="386" y="58"/>
                    </a:lnTo>
                    <a:lnTo>
                      <a:pt x="394" y="63"/>
                    </a:lnTo>
                    <a:lnTo>
                      <a:pt x="399" y="67"/>
                    </a:lnTo>
                    <a:lnTo>
                      <a:pt x="407" y="73"/>
                    </a:lnTo>
                    <a:lnTo>
                      <a:pt x="413" y="77"/>
                    </a:lnTo>
                    <a:lnTo>
                      <a:pt x="420" y="80"/>
                    </a:lnTo>
                    <a:lnTo>
                      <a:pt x="428" y="84"/>
                    </a:lnTo>
                    <a:lnTo>
                      <a:pt x="435" y="88"/>
                    </a:lnTo>
                    <a:lnTo>
                      <a:pt x="441" y="92"/>
                    </a:lnTo>
                    <a:lnTo>
                      <a:pt x="449" y="97"/>
                    </a:lnTo>
                    <a:lnTo>
                      <a:pt x="454" y="101"/>
                    </a:lnTo>
                    <a:lnTo>
                      <a:pt x="462" y="105"/>
                    </a:lnTo>
                    <a:lnTo>
                      <a:pt x="470" y="109"/>
                    </a:lnTo>
                    <a:lnTo>
                      <a:pt x="477" y="113"/>
                    </a:lnTo>
                    <a:lnTo>
                      <a:pt x="483" y="115"/>
                    </a:lnTo>
                    <a:lnTo>
                      <a:pt x="491" y="118"/>
                    </a:lnTo>
                    <a:lnTo>
                      <a:pt x="498" y="122"/>
                    </a:lnTo>
                    <a:lnTo>
                      <a:pt x="506" y="124"/>
                    </a:lnTo>
                    <a:lnTo>
                      <a:pt x="513" y="128"/>
                    </a:lnTo>
                    <a:lnTo>
                      <a:pt x="521" y="130"/>
                    </a:lnTo>
                    <a:lnTo>
                      <a:pt x="529" y="132"/>
                    </a:lnTo>
                    <a:lnTo>
                      <a:pt x="536" y="134"/>
                    </a:lnTo>
                    <a:lnTo>
                      <a:pt x="544" y="134"/>
                    </a:lnTo>
                    <a:lnTo>
                      <a:pt x="553" y="136"/>
                    </a:lnTo>
                    <a:lnTo>
                      <a:pt x="561" y="134"/>
                    </a:lnTo>
                    <a:lnTo>
                      <a:pt x="570" y="134"/>
                    </a:lnTo>
                    <a:lnTo>
                      <a:pt x="580" y="134"/>
                    </a:lnTo>
                    <a:lnTo>
                      <a:pt x="589" y="134"/>
                    </a:lnTo>
                    <a:lnTo>
                      <a:pt x="599" y="132"/>
                    </a:lnTo>
                    <a:lnTo>
                      <a:pt x="609" y="132"/>
                    </a:lnTo>
                    <a:lnTo>
                      <a:pt x="614" y="130"/>
                    </a:lnTo>
                    <a:lnTo>
                      <a:pt x="618" y="130"/>
                    </a:lnTo>
                    <a:lnTo>
                      <a:pt x="624" y="128"/>
                    </a:lnTo>
                    <a:lnTo>
                      <a:pt x="629" y="128"/>
                    </a:lnTo>
                    <a:lnTo>
                      <a:pt x="639" y="126"/>
                    </a:lnTo>
                    <a:lnTo>
                      <a:pt x="650" y="124"/>
                    </a:lnTo>
                    <a:lnTo>
                      <a:pt x="656" y="122"/>
                    </a:lnTo>
                    <a:lnTo>
                      <a:pt x="662" y="122"/>
                    </a:lnTo>
                    <a:lnTo>
                      <a:pt x="667" y="120"/>
                    </a:lnTo>
                    <a:lnTo>
                      <a:pt x="673" y="120"/>
                    </a:lnTo>
                    <a:lnTo>
                      <a:pt x="677" y="118"/>
                    </a:lnTo>
                    <a:lnTo>
                      <a:pt x="683" y="118"/>
                    </a:lnTo>
                    <a:lnTo>
                      <a:pt x="688" y="116"/>
                    </a:lnTo>
                    <a:lnTo>
                      <a:pt x="694" y="116"/>
                    </a:lnTo>
                    <a:lnTo>
                      <a:pt x="700" y="115"/>
                    </a:lnTo>
                    <a:lnTo>
                      <a:pt x="706" y="113"/>
                    </a:lnTo>
                    <a:lnTo>
                      <a:pt x="711" y="111"/>
                    </a:lnTo>
                    <a:lnTo>
                      <a:pt x="717" y="111"/>
                    </a:lnTo>
                    <a:lnTo>
                      <a:pt x="721" y="109"/>
                    </a:lnTo>
                    <a:lnTo>
                      <a:pt x="726" y="109"/>
                    </a:lnTo>
                    <a:lnTo>
                      <a:pt x="732" y="107"/>
                    </a:lnTo>
                    <a:lnTo>
                      <a:pt x="738" y="105"/>
                    </a:lnTo>
                    <a:lnTo>
                      <a:pt x="744" y="103"/>
                    </a:lnTo>
                    <a:lnTo>
                      <a:pt x="749" y="103"/>
                    </a:lnTo>
                    <a:lnTo>
                      <a:pt x="755" y="101"/>
                    </a:lnTo>
                    <a:lnTo>
                      <a:pt x="761" y="101"/>
                    </a:lnTo>
                    <a:lnTo>
                      <a:pt x="766" y="99"/>
                    </a:lnTo>
                    <a:lnTo>
                      <a:pt x="772" y="99"/>
                    </a:lnTo>
                    <a:lnTo>
                      <a:pt x="778" y="97"/>
                    </a:lnTo>
                    <a:lnTo>
                      <a:pt x="783" y="97"/>
                    </a:lnTo>
                    <a:lnTo>
                      <a:pt x="787" y="96"/>
                    </a:lnTo>
                    <a:lnTo>
                      <a:pt x="793" y="96"/>
                    </a:lnTo>
                    <a:lnTo>
                      <a:pt x="799" y="94"/>
                    </a:lnTo>
                    <a:lnTo>
                      <a:pt x="804" y="94"/>
                    </a:lnTo>
                    <a:lnTo>
                      <a:pt x="810" y="94"/>
                    </a:lnTo>
                    <a:lnTo>
                      <a:pt x="816" y="92"/>
                    </a:lnTo>
                    <a:lnTo>
                      <a:pt x="822" y="92"/>
                    </a:lnTo>
                    <a:lnTo>
                      <a:pt x="827" y="92"/>
                    </a:lnTo>
                    <a:lnTo>
                      <a:pt x="833" y="92"/>
                    </a:lnTo>
                    <a:lnTo>
                      <a:pt x="839" y="92"/>
                    </a:lnTo>
                    <a:lnTo>
                      <a:pt x="844" y="92"/>
                    </a:lnTo>
                    <a:lnTo>
                      <a:pt x="850" y="92"/>
                    </a:lnTo>
                    <a:lnTo>
                      <a:pt x="860" y="90"/>
                    </a:lnTo>
                    <a:lnTo>
                      <a:pt x="869" y="90"/>
                    </a:lnTo>
                    <a:lnTo>
                      <a:pt x="879" y="90"/>
                    </a:lnTo>
                    <a:lnTo>
                      <a:pt x="888" y="92"/>
                    </a:lnTo>
                    <a:lnTo>
                      <a:pt x="898" y="94"/>
                    </a:lnTo>
                    <a:lnTo>
                      <a:pt x="907" y="96"/>
                    </a:lnTo>
                    <a:lnTo>
                      <a:pt x="917" y="97"/>
                    </a:lnTo>
                    <a:lnTo>
                      <a:pt x="926" y="101"/>
                    </a:lnTo>
                    <a:lnTo>
                      <a:pt x="934" y="103"/>
                    </a:lnTo>
                    <a:lnTo>
                      <a:pt x="943" y="105"/>
                    </a:lnTo>
                    <a:lnTo>
                      <a:pt x="951" y="109"/>
                    </a:lnTo>
                    <a:lnTo>
                      <a:pt x="960" y="113"/>
                    </a:lnTo>
                    <a:lnTo>
                      <a:pt x="968" y="115"/>
                    </a:lnTo>
                    <a:lnTo>
                      <a:pt x="976" y="120"/>
                    </a:lnTo>
                    <a:lnTo>
                      <a:pt x="983" y="122"/>
                    </a:lnTo>
                    <a:lnTo>
                      <a:pt x="993" y="128"/>
                    </a:lnTo>
                    <a:lnTo>
                      <a:pt x="998" y="130"/>
                    </a:lnTo>
                    <a:lnTo>
                      <a:pt x="1006" y="134"/>
                    </a:lnTo>
                    <a:lnTo>
                      <a:pt x="1014" y="137"/>
                    </a:lnTo>
                    <a:lnTo>
                      <a:pt x="1021" y="141"/>
                    </a:lnTo>
                    <a:lnTo>
                      <a:pt x="1029" y="143"/>
                    </a:lnTo>
                    <a:lnTo>
                      <a:pt x="1036" y="147"/>
                    </a:lnTo>
                    <a:lnTo>
                      <a:pt x="1044" y="149"/>
                    </a:lnTo>
                    <a:lnTo>
                      <a:pt x="1052" y="153"/>
                    </a:lnTo>
                    <a:lnTo>
                      <a:pt x="1059" y="155"/>
                    </a:lnTo>
                    <a:lnTo>
                      <a:pt x="1067" y="156"/>
                    </a:lnTo>
                    <a:lnTo>
                      <a:pt x="1073" y="158"/>
                    </a:lnTo>
                    <a:lnTo>
                      <a:pt x="1082" y="160"/>
                    </a:lnTo>
                    <a:lnTo>
                      <a:pt x="1088" y="160"/>
                    </a:lnTo>
                    <a:lnTo>
                      <a:pt x="1095" y="162"/>
                    </a:lnTo>
                    <a:lnTo>
                      <a:pt x="1103" y="162"/>
                    </a:lnTo>
                    <a:lnTo>
                      <a:pt x="1113" y="162"/>
                    </a:lnTo>
                    <a:lnTo>
                      <a:pt x="1118" y="160"/>
                    </a:lnTo>
                    <a:lnTo>
                      <a:pt x="1126" y="158"/>
                    </a:lnTo>
                    <a:lnTo>
                      <a:pt x="1133" y="156"/>
                    </a:lnTo>
                    <a:lnTo>
                      <a:pt x="1141" y="156"/>
                    </a:lnTo>
                    <a:lnTo>
                      <a:pt x="1147" y="153"/>
                    </a:lnTo>
                    <a:lnTo>
                      <a:pt x="1154" y="151"/>
                    </a:lnTo>
                    <a:lnTo>
                      <a:pt x="1160" y="149"/>
                    </a:lnTo>
                    <a:lnTo>
                      <a:pt x="1168" y="147"/>
                    </a:lnTo>
                    <a:lnTo>
                      <a:pt x="1173" y="143"/>
                    </a:lnTo>
                    <a:lnTo>
                      <a:pt x="1179" y="141"/>
                    </a:lnTo>
                    <a:lnTo>
                      <a:pt x="1185" y="137"/>
                    </a:lnTo>
                    <a:lnTo>
                      <a:pt x="1191" y="136"/>
                    </a:lnTo>
                    <a:lnTo>
                      <a:pt x="1196" y="132"/>
                    </a:lnTo>
                    <a:lnTo>
                      <a:pt x="1202" y="130"/>
                    </a:lnTo>
                    <a:lnTo>
                      <a:pt x="1206" y="126"/>
                    </a:lnTo>
                    <a:lnTo>
                      <a:pt x="1211" y="124"/>
                    </a:lnTo>
                    <a:lnTo>
                      <a:pt x="1219" y="116"/>
                    </a:lnTo>
                    <a:lnTo>
                      <a:pt x="1229" y="111"/>
                    </a:lnTo>
                    <a:lnTo>
                      <a:pt x="1234" y="105"/>
                    </a:lnTo>
                    <a:lnTo>
                      <a:pt x="1240" y="101"/>
                    </a:lnTo>
                    <a:lnTo>
                      <a:pt x="1248" y="94"/>
                    </a:lnTo>
                    <a:lnTo>
                      <a:pt x="1251" y="92"/>
                    </a:lnTo>
                    <a:lnTo>
                      <a:pt x="1291" y="120"/>
                    </a:lnTo>
                    <a:lnTo>
                      <a:pt x="1289" y="120"/>
                    </a:lnTo>
                    <a:lnTo>
                      <a:pt x="1288" y="122"/>
                    </a:lnTo>
                    <a:lnTo>
                      <a:pt x="1282" y="126"/>
                    </a:lnTo>
                    <a:lnTo>
                      <a:pt x="1274" y="134"/>
                    </a:lnTo>
                    <a:lnTo>
                      <a:pt x="1270" y="136"/>
                    </a:lnTo>
                    <a:lnTo>
                      <a:pt x="1265" y="139"/>
                    </a:lnTo>
                    <a:lnTo>
                      <a:pt x="1259" y="143"/>
                    </a:lnTo>
                    <a:lnTo>
                      <a:pt x="1255" y="147"/>
                    </a:lnTo>
                    <a:lnTo>
                      <a:pt x="1249" y="151"/>
                    </a:lnTo>
                    <a:lnTo>
                      <a:pt x="1244" y="156"/>
                    </a:lnTo>
                    <a:lnTo>
                      <a:pt x="1238" y="160"/>
                    </a:lnTo>
                    <a:lnTo>
                      <a:pt x="1232" y="164"/>
                    </a:lnTo>
                    <a:lnTo>
                      <a:pt x="1225" y="168"/>
                    </a:lnTo>
                    <a:lnTo>
                      <a:pt x="1217" y="172"/>
                    </a:lnTo>
                    <a:lnTo>
                      <a:pt x="1210" y="175"/>
                    </a:lnTo>
                    <a:lnTo>
                      <a:pt x="1204" y="179"/>
                    </a:lnTo>
                    <a:lnTo>
                      <a:pt x="1194" y="183"/>
                    </a:lnTo>
                    <a:lnTo>
                      <a:pt x="1189" y="189"/>
                    </a:lnTo>
                    <a:lnTo>
                      <a:pt x="1179" y="191"/>
                    </a:lnTo>
                    <a:lnTo>
                      <a:pt x="1173" y="194"/>
                    </a:lnTo>
                    <a:lnTo>
                      <a:pt x="1164" y="196"/>
                    </a:lnTo>
                    <a:lnTo>
                      <a:pt x="1156" y="198"/>
                    </a:lnTo>
                    <a:lnTo>
                      <a:pt x="1149" y="200"/>
                    </a:lnTo>
                    <a:lnTo>
                      <a:pt x="1143" y="202"/>
                    </a:lnTo>
                    <a:lnTo>
                      <a:pt x="1133" y="204"/>
                    </a:lnTo>
                    <a:lnTo>
                      <a:pt x="1126" y="206"/>
                    </a:lnTo>
                    <a:lnTo>
                      <a:pt x="1118" y="206"/>
                    </a:lnTo>
                    <a:lnTo>
                      <a:pt x="1113" y="208"/>
                    </a:lnTo>
                    <a:lnTo>
                      <a:pt x="1103" y="206"/>
                    </a:lnTo>
                    <a:lnTo>
                      <a:pt x="1095" y="204"/>
                    </a:lnTo>
                    <a:lnTo>
                      <a:pt x="1088" y="202"/>
                    </a:lnTo>
                    <a:lnTo>
                      <a:pt x="1080" y="200"/>
                    </a:lnTo>
                    <a:lnTo>
                      <a:pt x="1073" y="198"/>
                    </a:lnTo>
                    <a:lnTo>
                      <a:pt x="1067" y="198"/>
                    </a:lnTo>
                    <a:lnTo>
                      <a:pt x="1059" y="194"/>
                    </a:lnTo>
                    <a:lnTo>
                      <a:pt x="1052" y="193"/>
                    </a:lnTo>
                    <a:lnTo>
                      <a:pt x="1044" y="189"/>
                    </a:lnTo>
                    <a:lnTo>
                      <a:pt x="1036" y="187"/>
                    </a:lnTo>
                    <a:lnTo>
                      <a:pt x="1029" y="183"/>
                    </a:lnTo>
                    <a:lnTo>
                      <a:pt x="1023" y="181"/>
                    </a:lnTo>
                    <a:lnTo>
                      <a:pt x="1014" y="179"/>
                    </a:lnTo>
                    <a:lnTo>
                      <a:pt x="1008" y="175"/>
                    </a:lnTo>
                    <a:lnTo>
                      <a:pt x="1000" y="172"/>
                    </a:lnTo>
                    <a:lnTo>
                      <a:pt x="993" y="170"/>
                    </a:lnTo>
                    <a:lnTo>
                      <a:pt x="985" y="166"/>
                    </a:lnTo>
                    <a:lnTo>
                      <a:pt x="977" y="162"/>
                    </a:lnTo>
                    <a:lnTo>
                      <a:pt x="968" y="158"/>
                    </a:lnTo>
                    <a:lnTo>
                      <a:pt x="960" y="156"/>
                    </a:lnTo>
                    <a:lnTo>
                      <a:pt x="953" y="153"/>
                    </a:lnTo>
                    <a:lnTo>
                      <a:pt x="943" y="151"/>
                    </a:lnTo>
                    <a:lnTo>
                      <a:pt x="936" y="149"/>
                    </a:lnTo>
                    <a:lnTo>
                      <a:pt x="926" y="147"/>
                    </a:lnTo>
                    <a:lnTo>
                      <a:pt x="917" y="143"/>
                    </a:lnTo>
                    <a:lnTo>
                      <a:pt x="907" y="141"/>
                    </a:lnTo>
                    <a:lnTo>
                      <a:pt x="898" y="139"/>
                    </a:lnTo>
                    <a:lnTo>
                      <a:pt x="888" y="139"/>
                    </a:lnTo>
                    <a:lnTo>
                      <a:pt x="882" y="139"/>
                    </a:lnTo>
                    <a:lnTo>
                      <a:pt x="879" y="139"/>
                    </a:lnTo>
                    <a:lnTo>
                      <a:pt x="873" y="137"/>
                    </a:lnTo>
                    <a:lnTo>
                      <a:pt x="867" y="137"/>
                    </a:lnTo>
                    <a:lnTo>
                      <a:pt x="861" y="137"/>
                    </a:lnTo>
                    <a:lnTo>
                      <a:pt x="858" y="137"/>
                    </a:lnTo>
                    <a:lnTo>
                      <a:pt x="852" y="137"/>
                    </a:lnTo>
                    <a:lnTo>
                      <a:pt x="846" y="139"/>
                    </a:lnTo>
                    <a:lnTo>
                      <a:pt x="841" y="139"/>
                    </a:lnTo>
                    <a:lnTo>
                      <a:pt x="835" y="139"/>
                    </a:lnTo>
                    <a:lnTo>
                      <a:pt x="829" y="139"/>
                    </a:lnTo>
                    <a:lnTo>
                      <a:pt x="823" y="139"/>
                    </a:lnTo>
                    <a:lnTo>
                      <a:pt x="816" y="139"/>
                    </a:lnTo>
                    <a:lnTo>
                      <a:pt x="810" y="139"/>
                    </a:lnTo>
                    <a:lnTo>
                      <a:pt x="804" y="141"/>
                    </a:lnTo>
                    <a:lnTo>
                      <a:pt x="799" y="141"/>
                    </a:lnTo>
                    <a:lnTo>
                      <a:pt x="793" y="141"/>
                    </a:lnTo>
                    <a:lnTo>
                      <a:pt x="787" y="141"/>
                    </a:lnTo>
                    <a:lnTo>
                      <a:pt x="782" y="143"/>
                    </a:lnTo>
                    <a:lnTo>
                      <a:pt x="776" y="143"/>
                    </a:lnTo>
                    <a:lnTo>
                      <a:pt x="768" y="143"/>
                    </a:lnTo>
                    <a:lnTo>
                      <a:pt x="763" y="145"/>
                    </a:lnTo>
                    <a:lnTo>
                      <a:pt x="757" y="145"/>
                    </a:lnTo>
                    <a:lnTo>
                      <a:pt x="751" y="147"/>
                    </a:lnTo>
                    <a:lnTo>
                      <a:pt x="745" y="147"/>
                    </a:lnTo>
                    <a:lnTo>
                      <a:pt x="740" y="149"/>
                    </a:lnTo>
                    <a:lnTo>
                      <a:pt x="732" y="149"/>
                    </a:lnTo>
                    <a:lnTo>
                      <a:pt x="726" y="151"/>
                    </a:lnTo>
                    <a:lnTo>
                      <a:pt x="721" y="151"/>
                    </a:lnTo>
                    <a:lnTo>
                      <a:pt x="715" y="153"/>
                    </a:lnTo>
                    <a:lnTo>
                      <a:pt x="709" y="153"/>
                    </a:lnTo>
                    <a:lnTo>
                      <a:pt x="704" y="155"/>
                    </a:lnTo>
                    <a:lnTo>
                      <a:pt x="696" y="155"/>
                    </a:lnTo>
                    <a:lnTo>
                      <a:pt x="690" y="156"/>
                    </a:lnTo>
                    <a:lnTo>
                      <a:pt x="685" y="156"/>
                    </a:lnTo>
                    <a:lnTo>
                      <a:pt x="679" y="158"/>
                    </a:lnTo>
                    <a:lnTo>
                      <a:pt x="673" y="158"/>
                    </a:lnTo>
                    <a:lnTo>
                      <a:pt x="667" y="160"/>
                    </a:lnTo>
                    <a:lnTo>
                      <a:pt x="662" y="160"/>
                    </a:lnTo>
                    <a:lnTo>
                      <a:pt x="656" y="162"/>
                    </a:lnTo>
                    <a:lnTo>
                      <a:pt x="648" y="162"/>
                    </a:lnTo>
                    <a:lnTo>
                      <a:pt x="643" y="164"/>
                    </a:lnTo>
                    <a:lnTo>
                      <a:pt x="637" y="164"/>
                    </a:lnTo>
                    <a:lnTo>
                      <a:pt x="631" y="166"/>
                    </a:lnTo>
                    <a:lnTo>
                      <a:pt x="626" y="166"/>
                    </a:lnTo>
                    <a:lnTo>
                      <a:pt x="620" y="166"/>
                    </a:lnTo>
                    <a:lnTo>
                      <a:pt x="614" y="168"/>
                    </a:lnTo>
                    <a:lnTo>
                      <a:pt x="610" y="168"/>
                    </a:lnTo>
                    <a:lnTo>
                      <a:pt x="605" y="168"/>
                    </a:lnTo>
                    <a:lnTo>
                      <a:pt x="599" y="170"/>
                    </a:lnTo>
                    <a:lnTo>
                      <a:pt x="593" y="170"/>
                    </a:lnTo>
                    <a:lnTo>
                      <a:pt x="588" y="170"/>
                    </a:lnTo>
                    <a:lnTo>
                      <a:pt x="576" y="172"/>
                    </a:lnTo>
                    <a:lnTo>
                      <a:pt x="567" y="172"/>
                    </a:lnTo>
                    <a:lnTo>
                      <a:pt x="557" y="172"/>
                    </a:lnTo>
                    <a:lnTo>
                      <a:pt x="548" y="172"/>
                    </a:lnTo>
                    <a:lnTo>
                      <a:pt x="536" y="172"/>
                    </a:lnTo>
                    <a:lnTo>
                      <a:pt x="529" y="172"/>
                    </a:lnTo>
                    <a:lnTo>
                      <a:pt x="519" y="170"/>
                    </a:lnTo>
                    <a:lnTo>
                      <a:pt x="512" y="170"/>
                    </a:lnTo>
                    <a:lnTo>
                      <a:pt x="502" y="168"/>
                    </a:lnTo>
                    <a:lnTo>
                      <a:pt x="496" y="168"/>
                    </a:lnTo>
                    <a:lnTo>
                      <a:pt x="487" y="164"/>
                    </a:lnTo>
                    <a:lnTo>
                      <a:pt x="479" y="160"/>
                    </a:lnTo>
                    <a:lnTo>
                      <a:pt x="472" y="158"/>
                    </a:lnTo>
                    <a:lnTo>
                      <a:pt x="466" y="155"/>
                    </a:lnTo>
                    <a:lnTo>
                      <a:pt x="458" y="151"/>
                    </a:lnTo>
                    <a:lnTo>
                      <a:pt x="453" y="147"/>
                    </a:lnTo>
                    <a:lnTo>
                      <a:pt x="445" y="143"/>
                    </a:lnTo>
                    <a:lnTo>
                      <a:pt x="439" y="141"/>
                    </a:lnTo>
                    <a:lnTo>
                      <a:pt x="432" y="136"/>
                    </a:lnTo>
                    <a:lnTo>
                      <a:pt x="426" y="132"/>
                    </a:lnTo>
                    <a:lnTo>
                      <a:pt x="418" y="128"/>
                    </a:lnTo>
                    <a:lnTo>
                      <a:pt x="413" y="124"/>
                    </a:lnTo>
                    <a:lnTo>
                      <a:pt x="407" y="118"/>
                    </a:lnTo>
                    <a:lnTo>
                      <a:pt x="401" y="115"/>
                    </a:lnTo>
                    <a:lnTo>
                      <a:pt x="395" y="111"/>
                    </a:lnTo>
                    <a:lnTo>
                      <a:pt x="390" y="107"/>
                    </a:lnTo>
                    <a:lnTo>
                      <a:pt x="382" y="101"/>
                    </a:lnTo>
                    <a:lnTo>
                      <a:pt x="376" y="97"/>
                    </a:lnTo>
                    <a:lnTo>
                      <a:pt x="369" y="92"/>
                    </a:lnTo>
                    <a:lnTo>
                      <a:pt x="363" y="88"/>
                    </a:lnTo>
                    <a:lnTo>
                      <a:pt x="356" y="82"/>
                    </a:lnTo>
                    <a:lnTo>
                      <a:pt x="350" y="78"/>
                    </a:lnTo>
                    <a:lnTo>
                      <a:pt x="344" y="75"/>
                    </a:lnTo>
                    <a:lnTo>
                      <a:pt x="337" y="71"/>
                    </a:lnTo>
                    <a:lnTo>
                      <a:pt x="329" y="67"/>
                    </a:lnTo>
                    <a:lnTo>
                      <a:pt x="321" y="63"/>
                    </a:lnTo>
                    <a:lnTo>
                      <a:pt x="314" y="59"/>
                    </a:lnTo>
                    <a:lnTo>
                      <a:pt x="308" y="58"/>
                    </a:lnTo>
                    <a:lnTo>
                      <a:pt x="298" y="54"/>
                    </a:lnTo>
                    <a:lnTo>
                      <a:pt x="291" y="52"/>
                    </a:lnTo>
                    <a:lnTo>
                      <a:pt x="281" y="48"/>
                    </a:lnTo>
                    <a:lnTo>
                      <a:pt x="274" y="48"/>
                    </a:lnTo>
                    <a:lnTo>
                      <a:pt x="264" y="44"/>
                    </a:lnTo>
                    <a:lnTo>
                      <a:pt x="255" y="44"/>
                    </a:lnTo>
                    <a:lnTo>
                      <a:pt x="245" y="42"/>
                    </a:lnTo>
                    <a:lnTo>
                      <a:pt x="236" y="42"/>
                    </a:lnTo>
                    <a:lnTo>
                      <a:pt x="228" y="42"/>
                    </a:lnTo>
                    <a:lnTo>
                      <a:pt x="224" y="42"/>
                    </a:lnTo>
                    <a:lnTo>
                      <a:pt x="217" y="42"/>
                    </a:lnTo>
                    <a:lnTo>
                      <a:pt x="213" y="44"/>
                    </a:lnTo>
                    <a:lnTo>
                      <a:pt x="207" y="44"/>
                    </a:lnTo>
                    <a:lnTo>
                      <a:pt x="201" y="44"/>
                    </a:lnTo>
                    <a:lnTo>
                      <a:pt x="196" y="46"/>
                    </a:lnTo>
                    <a:lnTo>
                      <a:pt x="190" y="46"/>
                    </a:lnTo>
                    <a:lnTo>
                      <a:pt x="184" y="46"/>
                    </a:lnTo>
                    <a:lnTo>
                      <a:pt x="179" y="48"/>
                    </a:lnTo>
                    <a:lnTo>
                      <a:pt x="173" y="48"/>
                    </a:lnTo>
                    <a:lnTo>
                      <a:pt x="167" y="50"/>
                    </a:lnTo>
                    <a:lnTo>
                      <a:pt x="162" y="50"/>
                    </a:lnTo>
                    <a:lnTo>
                      <a:pt x="156" y="52"/>
                    </a:lnTo>
                    <a:lnTo>
                      <a:pt x="150" y="52"/>
                    </a:lnTo>
                    <a:lnTo>
                      <a:pt x="144" y="54"/>
                    </a:lnTo>
                    <a:lnTo>
                      <a:pt x="139" y="54"/>
                    </a:lnTo>
                    <a:lnTo>
                      <a:pt x="133" y="56"/>
                    </a:lnTo>
                    <a:lnTo>
                      <a:pt x="127" y="58"/>
                    </a:lnTo>
                    <a:lnTo>
                      <a:pt x="122" y="59"/>
                    </a:lnTo>
                    <a:lnTo>
                      <a:pt x="116" y="59"/>
                    </a:lnTo>
                    <a:lnTo>
                      <a:pt x="112" y="61"/>
                    </a:lnTo>
                    <a:lnTo>
                      <a:pt x="106" y="63"/>
                    </a:lnTo>
                    <a:lnTo>
                      <a:pt x="101" y="65"/>
                    </a:lnTo>
                    <a:lnTo>
                      <a:pt x="95" y="67"/>
                    </a:lnTo>
                    <a:lnTo>
                      <a:pt x="89" y="69"/>
                    </a:lnTo>
                    <a:lnTo>
                      <a:pt x="84" y="69"/>
                    </a:lnTo>
                    <a:lnTo>
                      <a:pt x="80" y="71"/>
                    </a:lnTo>
                    <a:lnTo>
                      <a:pt x="68" y="75"/>
                    </a:lnTo>
                    <a:lnTo>
                      <a:pt x="61" y="77"/>
                    </a:lnTo>
                    <a:lnTo>
                      <a:pt x="51" y="80"/>
                    </a:lnTo>
                    <a:lnTo>
                      <a:pt x="44" y="82"/>
                    </a:lnTo>
                    <a:lnTo>
                      <a:pt x="34" y="86"/>
                    </a:lnTo>
                    <a:lnTo>
                      <a:pt x="28" y="88"/>
                    </a:lnTo>
                    <a:lnTo>
                      <a:pt x="21" y="90"/>
                    </a:lnTo>
                    <a:lnTo>
                      <a:pt x="15" y="92"/>
                    </a:lnTo>
                    <a:lnTo>
                      <a:pt x="9" y="94"/>
                    </a:lnTo>
                    <a:lnTo>
                      <a:pt x="0" y="99"/>
                    </a:lnTo>
                    <a:lnTo>
                      <a:pt x="28" y="39"/>
                    </a:lnTo>
                    <a:lnTo>
                      <a:pt x="1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8363" name="文字方塊 68"/>
            <p:cNvSpPr txBox="1">
              <a:spLocks noChangeArrowheads="1"/>
            </p:cNvSpPr>
            <p:nvPr/>
          </p:nvSpPr>
          <p:spPr bwMode="auto">
            <a:xfrm>
              <a:off x="2051720" y="4797152"/>
              <a:ext cx="936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/>
                <a:t>鵝油</a:t>
              </a:r>
            </a:p>
          </p:txBody>
        </p:sp>
      </p:grpSp>
      <p:sp>
        <p:nvSpPr>
          <p:cNvPr id="83" name="向上箭號 82"/>
          <p:cNvSpPr/>
          <p:nvPr/>
        </p:nvSpPr>
        <p:spPr>
          <a:xfrm>
            <a:off x="755650" y="3789363"/>
            <a:ext cx="1655763" cy="266382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dirty="0"/>
              <a:t>高</a:t>
            </a:r>
            <a:endParaRPr lang="en-US" altLang="zh-TW" sz="3600" dirty="0"/>
          </a:p>
          <a:p>
            <a:pPr algn="ctr">
              <a:defRPr/>
            </a:pPr>
            <a:r>
              <a:rPr lang="zh-TW" altLang="en-US" sz="3600" dirty="0"/>
              <a:t>溫</a:t>
            </a:r>
            <a:endParaRPr lang="en-US" altLang="zh-TW" sz="3600" dirty="0"/>
          </a:p>
          <a:p>
            <a:pPr algn="ctr">
              <a:defRPr/>
            </a:pPr>
            <a:r>
              <a:rPr lang="zh-TW" altLang="en-US" sz="3600" dirty="0"/>
              <a:t>做</a:t>
            </a:r>
            <a:endParaRPr lang="en-US" altLang="zh-TW" sz="3600" dirty="0"/>
          </a:p>
          <a:p>
            <a:pPr algn="ctr">
              <a:defRPr/>
            </a:pPr>
            <a:r>
              <a:rPr lang="zh-TW" altLang="en-US" sz="3600" dirty="0"/>
              <a:t>菜</a:t>
            </a:r>
          </a:p>
        </p:txBody>
      </p:sp>
      <p:sp>
        <p:nvSpPr>
          <p:cNvPr id="84" name="向上箭號 83"/>
          <p:cNvSpPr/>
          <p:nvPr/>
        </p:nvSpPr>
        <p:spPr>
          <a:xfrm>
            <a:off x="3203575" y="3860800"/>
            <a:ext cx="1655763" cy="266382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600" dirty="0"/>
              <a:t>低溫</a:t>
            </a:r>
            <a:endParaRPr lang="en-US" altLang="zh-TW" sz="3600" dirty="0"/>
          </a:p>
          <a:p>
            <a:pPr algn="ctr">
              <a:defRPr/>
            </a:pPr>
            <a:r>
              <a:rPr lang="zh-TW" altLang="en-US" sz="3600" dirty="0"/>
              <a:t>涼拌</a:t>
            </a:r>
          </a:p>
        </p:txBody>
      </p:sp>
      <p:sp>
        <p:nvSpPr>
          <p:cNvPr id="85" name="向上箭號 84"/>
          <p:cNvSpPr/>
          <p:nvPr/>
        </p:nvSpPr>
        <p:spPr>
          <a:xfrm>
            <a:off x="6516216" y="3645024"/>
            <a:ext cx="1655762" cy="2997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/>
                </a:solidFill>
              </a:rPr>
              <a:t>直接從殼吃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44008" y="6453336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solidFill>
                  <a:srgbClr val="FF0000"/>
                </a:solidFill>
              </a:rPr>
              <a:t>Cholesterol=membrane integrity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購買食物時要注意的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營養標籤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成份原料</a:t>
            </a:r>
            <a:endParaRPr lang="zh-TW" alt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187129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4510619" cy="32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923928" y="2420888"/>
            <a:ext cx="151216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21638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331640" y="4437112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Oval 5"/>
          <p:cNvSpPr/>
          <p:nvPr/>
        </p:nvSpPr>
        <p:spPr>
          <a:xfrm>
            <a:off x="5868144" y="1052736"/>
            <a:ext cx="2880320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除此之外</a:t>
            </a:r>
            <a:endParaRPr lang="zh-TW" altLang="en-US" dirty="0"/>
          </a:p>
        </p:txBody>
      </p:sp>
      <p:pic>
        <p:nvPicPr>
          <p:cNvPr id="19458" name="Picture 2" descr="C:\Users\Sara\AppData\Local\Microsoft\Windows\Temporary Internet Files\Content.IE5\DXL73OYS\MC9003835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1944216" cy="1415654"/>
          </a:xfrm>
          <a:prstGeom prst="rect">
            <a:avLst/>
          </a:prstGeom>
          <a:noFill/>
        </p:spPr>
      </p:pic>
      <p:pic>
        <p:nvPicPr>
          <p:cNvPr id="19459" name="Picture 3" descr="C:\Users\Sara\AppData\Local\Microsoft\Windows\Temporary Internet Files\Content.IE5\DXL73OYS\MC9000480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56992"/>
            <a:ext cx="1368152" cy="1368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16288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魚肝油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品牌建議劑量</a:t>
            </a:r>
            <a:r>
              <a:rPr lang="en-US" altLang="zh-TW" sz="2400" dirty="0" smtClean="0"/>
              <a:t>X2</a:t>
            </a:r>
            <a:r>
              <a:rPr lang="zh-TW" altLang="en-US" sz="2400" dirty="0" smtClean="0"/>
              <a:t>，隨二餐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有油的餐使用</a:t>
            </a:r>
            <a:endParaRPr lang="zh-TW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47656" y="3356992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以書中</a:t>
            </a:r>
            <a:r>
              <a:rPr lang="en-US" altLang="zh-TW" sz="2400" dirty="0" smtClean="0"/>
              <a:t>p.188-192</a:t>
            </a:r>
          </a:p>
          <a:p>
            <a:pPr algn="ctr"/>
            <a:r>
              <a:rPr lang="zh-TW" altLang="en-US" sz="2400" dirty="0" smtClean="0"/>
              <a:t>檢測消化道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如果有需要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p.278</a:t>
            </a:r>
            <a:r>
              <a:rPr lang="zh-TW" altLang="en-US" sz="2400" dirty="0" smtClean="0"/>
              <a:t>消化道痊癒飲食</a:t>
            </a:r>
            <a:endParaRPr lang="en-US" altLang="zh-TW" sz="2400" dirty="0" smtClean="0"/>
          </a:p>
        </p:txBody>
      </p:sp>
      <p:pic>
        <p:nvPicPr>
          <p:cNvPr id="7" name="Picture 2" descr="C:\Users\Sara\Documents\要瘦就瘦\book cove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1368152" cy="1851530"/>
          </a:xfrm>
          <a:prstGeom prst="rect">
            <a:avLst/>
          </a:prstGeom>
          <a:noFill/>
        </p:spPr>
      </p:pic>
      <p:pic>
        <p:nvPicPr>
          <p:cNvPr id="8" name="Picture 3" descr="C:\Users\Sara\AppData\Local\Microsoft\Windows\Temporary Internet Files\Content.IE5\DXL73OYS\MC9000480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157192"/>
            <a:ext cx="1368152" cy="13681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7984" y="5661248"/>
            <a:ext cx="26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補充益生菌</a:t>
            </a: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化療期間建議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20482" name="Picture 2" descr="http://ts4.mm.bing.net/th?id=H.498284612622969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448272" cy="15750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1772816"/>
            <a:ext cx="264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啤酒酵母菌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品牌建議劑量</a:t>
            </a:r>
            <a:r>
              <a:rPr lang="en-US" altLang="zh-TW" sz="2400" dirty="0" smtClean="0"/>
              <a:t>X2</a:t>
            </a:r>
            <a:endParaRPr lang="zh-TW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3501008"/>
            <a:ext cx="264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一星期三次高湯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p.126</a:t>
            </a:r>
            <a:r>
              <a:rPr lang="zh-TW" altLang="en-US" sz="2400" dirty="0" smtClean="0"/>
              <a:t>正確熬燉法</a:t>
            </a:r>
            <a:endParaRPr lang="zh-TW" altLang="en-US" sz="2400" dirty="0"/>
          </a:p>
        </p:txBody>
      </p:sp>
      <p:pic>
        <p:nvPicPr>
          <p:cNvPr id="6" name="Picture 2" descr="C:\Users\Sara\Documents\要瘦就瘦\book cove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1224136" cy="1656632"/>
          </a:xfrm>
          <a:prstGeom prst="rect">
            <a:avLst/>
          </a:prstGeom>
          <a:noFill/>
        </p:spPr>
      </p:pic>
      <p:pic>
        <p:nvPicPr>
          <p:cNvPr id="1026" name="Picture 2" descr="https://encrypted-tbn1.gstatic.com/images?q=tbn:ANd9GcR9JvBIOiDm-GqL0CAPz_H59GT9MCgc3wtE6TgHKiJN7X0GvnNY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157192"/>
            <a:ext cx="1944216" cy="14562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0152" y="5301208"/>
            <a:ext cx="264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一天一次發酵食品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p.117</a:t>
            </a:r>
            <a:r>
              <a:rPr lang="zh-TW" altLang="en-US" sz="2400" dirty="0" smtClean="0"/>
              <a:t>正確發酵法</a:t>
            </a:r>
            <a:endParaRPr lang="zh-TW" altLang="en-US" sz="2400" dirty="0"/>
          </a:p>
        </p:txBody>
      </p:sp>
      <p:pic>
        <p:nvPicPr>
          <p:cNvPr id="9" name="Picture 2" descr="C:\Users\Sara\Documents\要瘦就瘦\book cove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1224136" cy="165663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284984"/>
            <a:ext cx="2160240" cy="155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化療期間不建議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717032"/>
            <a:ext cx="26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所有奶製品</a:t>
            </a:r>
            <a:endParaRPr lang="zh-TW" altLang="en-US" sz="2400" dirty="0"/>
          </a:p>
        </p:txBody>
      </p:sp>
      <p:pic>
        <p:nvPicPr>
          <p:cNvPr id="22530" name="Picture 2" descr="C:\Users\Sara\AppData\Local\Microsoft\Windows\Temporary Internet Files\Content.IE5\4BZBZB2X\MP9003143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1152128" cy="1795525"/>
          </a:xfrm>
          <a:prstGeom prst="rect">
            <a:avLst/>
          </a:prstGeom>
          <a:noFill/>
        </p:spPr>
      </p:pic>
      <p:pic>
        <p:nvPicPr>
          <p:cNvPr id="22535" name="Picture 7" descr="C:\Users\Sara\AppData\Local\Microsoft\Windows\Temporary Internet Files\Content.IE5\GG0WU8UF\MP9004487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1637928" cy="2456892"/>
          </a:xfrm>
          <a:prstGeom prst="rect">
            <a:avLst/>
          </a:prstGeom>
          <a:noFill/>
        </p:spPr>
      </p:pic>
      <p:pic>
        <p:nvPicPr>
          <p:cNvPr id="22536" name="Picture 8" descr="C:\Users\Sara\AppData\Local\Microsoft\Windows\Temporary Internet Files\Content.IE5\GG0WU8UF\MP90042303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2776"/>
            <a:ext cx="2276872" cy="2276872"/>
          </a:xfrm>
          <a:prstGeom prst="rect">
            <a:avLst/>
          </a:prstGeom>
          <a:noFill/>
        </p:spPr>
      </p:pic>
      <p:pic>
        <p:nvPicPr>
          <p:cNvPr id="22537" name="Picture 9" descr="C:\Users\Sara\AppData\Local\Microsoft\Windows\Temporary Internet Files\Content.IE5\GG0WU8UF\MC90038949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124744"/>
            <a:ext cx="1584655" cy="186171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915816" y="4077072"/>
            <a:ext cx="26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所有酒精飲料</a:t>
            </a:r>
            <a:endParaRPr lang="zh-TW" alt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940152" y="3861048"/>
            <a:ext cx="26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所有咖啡因飲料</a:t>
            </a:r>
            <a:endParaRPr lang="zh-TW" altLang="en-US" sz="2400" dirty="0"/>
          </a:p>
        </p:txBody>
      </p:sp>
      <p:pic>
        <p:nvPicPr>
          <p:cNvPr id="22539" name="Picture 11" descr="http://ts2.mm.bing.net/th?id=H.4967543164438985&amp;pid=15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797152"/>
            <a:ext cx="1368152" cy="1840563"/>
          </a:xfrm>
          <a:prstGeom prst="rect">
            <a:avLst/>
          </a:prstGeom>
          <a:noFill/>
        </p:spPr>
      </p:pic>
      <p:sp>
        <p:nvSpPr>
          <p:cNvPr id="21" name="Left Arrow 20"/>
          <p:cNvSpPr/>
          <p:nvPr/>
        </p:nvSpPr>
        <p:spPr>
          <a:xfrm>
            <a:off x="4139952" y="5085184"/>
            <a:ext cx="4320480" cy="1368152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含有色素與果糖的蛋白飲料</a:t>
            </a:r>
            <a:endParaRPr lang="zh-TW" altLang="en-US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2411760" y="5661248"/>
            <a:ext cx="216024" cy="21602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1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Ensure </a:t>
            </a:r>
            <a:r>
              <a:rPr lang="zh-TW" altLang="en-US" dirty="0" smtClean="0"/>
              <a:t>成份標籤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2000" dirty="0" smtClean="0"/>
              <a:t>     Water, </a:t>
            </a:r>
            <a:r>
              <a:rPr lang="en-US" altLang="zh-TW" sz="2000" dirty="0" smtClean="0">
                <a:solidFill>
                  <a:srgbClr val="FF0000"/>
                </a:solidFill>
              </a:rPr>
              <a:t>Sugar</a:t>
            </a:r>
            <a:r>
              <a:rPr lang="en-US" altLang="zh-TW" sz="2000" dirty="0" smtClean="0"/>
              <a:t>, Corn </a:t>
            </a:r>
            <a:r>
              <a:rPr lang="en-US" altLang="zh-TW" sz="2000" dirty="0" err="1" smtClean="0"/>
              <a:t>Maltodextrin</a:t>
            </a:r>
            <a:r>
              <a:rPr lang="en-US" altLang="zh-TW" sz="2000" dirty="0" smtClean="0"/>
              <a:t>, Milk Protein Concentrate, </a:t>
            </a:r>
            <a:r>
              <a:rPr lang="en-US" altLang="zh-TW" sz="2000" dirty="0" smtClean="0">
                <a:solidFill>
                  <a:srgbClr val="FF0000"/>
                </a:solidFill>
              </a:rPr>
              <a:t>Soy Oil</a:t>
            </a:r>
            <a:r>
              <a:rPr lang="en-US" altLang="zh-TW" sz="2000" dirty="0" smtClean="0"/>
              <a:t>, Soy Protein Isolate, Cocoa Powder (Processed with Alkali), Pea Protein Concentrate, </a:t>
            </a:r>
            <a:r>
              <a:rPr lang="en-US" altLang="zh-TW" sz="2000" dirty="0" smtClean="0">
                <a:solidFill>
                  <a:srgbClr val="FF0000"/>
                </a:solidFill>
              </a:rPr>
              <a:t>Canola Oil</a:t>
            </a:r>
            <a:r>
              <a:rPr lang="en-US" altLang="zh-TW" sz="2000" dirty="0" smtClean="0"/>
              <a:t>. Less than 0.5% of the Following: Corn Oil, Magnesium Phosphate, Cellulose Gel, Natural &amp; Artificial Flavor, Potassium Chloride, Potassium Citrate, Calcium Carbonate, Calcium Phosphate, Sodium Citrate, </a:t>
            </a:r>
            <a:r>
              <a:rPr lang="en-US" altLang="zh-TW" sz="2000" dirty="0" err="1" smtClean="0"/>
              <a:t>Choline</a:t>
            </a:r>
            <a:r>
              <a:rPr lang="en-US" altLang="zh-TW" sz="2000" dirty="0" smtClean="0"/>
              <a:t> Chloride, Ascorbic Acid, Salt, Cellulose Gum, </a:t>
            </a:r>
            <a:r>
              <a:rPr lang="en-US" altLang="zh-TW" sz="2000" dirty="0" err="1" smtClean="0"/>
              <a:t>Monoglycerides</a:t>
            </a:r>
            <a:r>
              <a:rPr lang="en-US" altLang="zh-TW" sz="2000" dirty="0" smtClean="0"/>
              <a:t>, Soy Lecithin,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Carrageenan</a:t>
            </a:r>
            <a:r>
              <a:rPr lang="en-US" altLang="zh-TW" sz="2000" dirty="0" smtClean="0"/>
              <a:t>, Potassium Hydroxide, Ferric Orthophosphate, dl-Alpha-</a:t>
            </a:r>
            <a:r>
              <a:rPr lang="en-US" altLang="zh-TW" sz="2000" dirty="0" err="1" smtClean="0"/>
              <a:t>Tocopheryl</a:t>
            </a:r>
            <a:r>
              <a:rPr lang="en-US" altLang="zh-TW" sz="2000" dirty="0" smtClean="0"/>
              <a:t> Acetate, Zinc Sulfate, </a:t>
            </a:r>
            <a:r>
              <a:rPr lang="en-US" altLang="zh-TW" sz="2000" dirty="0" err="1" smtClean="0"/>
              <a:t>Niacinamide</a:t>
            </a:r>
            <a:r>
              <a:rPr lang="en-US" altLang="zh-TW" sz="2000" dirty="0" smtClean="0"/>
              <a:t>, Manganese Sulfate, Calcium </a:t>
            </a:r>
            <a:r>
              <a:rPr lang="en-US" altLang="zh-TW" sz="2000" dirty="0" err="1" smtClean="0"/>
              <a:t>Pantothenate</a:t>
            </a:r>
            <a:r>
              <a:rPr lang="en-US" altLang="zh-TW" sz="2000" dirty="0" smtClean="0"/>
              <a:t>, Cupric Sulfate, Vitamin A </a:t>
            </a:r>
            <a:r>
              <a:rPr lang="en-US" altLang="zh-TW" sz="2000" dirty="0" err="1" smtClean="0"/>
              <a:t>Palmitate</a:t>
            </a:r>
            <a:r>
              <a:rPr lang="en-US" altLang="zh-TW" sz="2000" dirty="0" smtClean="0"/>
              <a:t>, Thiamine Chloride Hydrochloride, Pyridoxine Hydrochloride, Riboflavin, Folic Acid, Chromium Chloride, Biotin, Sodium </a:t>
            </a:r>
            <a:r>
              <a:rPr lang="en-US" altLang="zh-TW" sz="2000" dirty="0" err="1" smtClean="0"/>
              <a:t>Molybdate</a:t>
            </a:r>
            <a:r>
              <a:rPr lang="en-US" altLang="zh-TW" sz="2000" dirty="0" smtClean="0"/>
              <a:t>, Sodium </a:t>
            </a:r>
            <a:r>
              <a:rPr lang="en-US" altLang="zh-TW" sz="2000" dirty="0" err="1" smtClean="0"/>
              <a:t>Selenate</a:t>
            </a:r>
            <a:r>
              <a:rPr lang="en-US" altLang="zh-TW" sz="2000" dirty="0" smtClean="0"/>
              <a:t>, Potassium Iodide, </a:t>
            </a:r>
            <a:r>
              <a:rPr lang="en-US" altLang="zh-TW" sz="2000" dirty="0" err="1" smtClean="0"/>
              <a:t>Phylloquinone</a:t>
            </a:r>
            <a:r>
              <a:rPr lang="en-US" altLang="zh-TW" sz="2000" dirty="0" smtClean="0"/>
              <a:t>, </a:t>
            </a:r>
            <a:r>
              <a:rPr lang="en-US" altLang="zh-TW" sz="2000" dirty="0" err="1" smtClean="0"/>
              <a:t>Cyanocobalamin</a:t>
            </a:r>
            <a:r>
              <a:rPr lang="en-US" altLang="zh-TW" sz="2000" dirty="0" smtClean="0"/>
              <a:t>, and Vitamin D3.  (</a:t>
            </a:r>
            <a:r>
              <a:rPr lang="en-US" altLang="zh-TW" sz="2000" dirty="0" smtClean="0">
                <a:solidFill>
                  <a:srgbClr val="FF0000"/>
                </a:solidFill>
              </a:rPr>
              <a:t>food coloring red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/>
              <a:t>打破遺傳的宿命</a:t>
            </a:r>
          </a:p>
        </p:txBody>
      </p:sp>
      <p:pic>
        <p:nvPicPr>
          <p:cNvPr id="104451" name="Picture 2" descr="C:\Documents and Settings\fatcat\Local Settings\Temporary Internet Files\Content.IE5\TGTU0NUT\MP9003373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23209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3" descr="C:\Documents and Settings\fatcat\Local Settings\Temporary Internet Files\Content.IE5\CAK5816Z\MC9003950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628775"/>
            <a:ext cx="194945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向右箭號 4"/>
          <p:cNvSpPr/>
          <p:nvPr/>
        </p:nvSpPr>
        <p:spPr>
          <a:xfrm>
            <a:off x="3419475" y="2133600"/>
            <a:ext cx="13684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4454" name="Picture 4" descr="C:\Documents and Settings\fatcat\Local Settings\Temporary Internet Files\Content.IE5\YMIOOOLU\MC9003610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005263"/>
            <a:ext cx="18113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Picture 7" descr="C:\Documents and Settings\fatcat\Local Settings\Temporary Internet Files\Content.IE5\C6OYG7BJ\MC9003610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429000"/>
            <a:ext cx="15144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向右箭號 9"/>
          <p:cNvSpPr/>
          <p:nvPr/>
        </p:nvSpPr>
        <p:spPr>
          <a:xfrm>
            <a:off x="3851275" y="4005263"/>
            <a:ext cx="13684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4457" name="Picture 3" descr="C:\Documents and Settings\fatcat\Local Settings\Temporary Internet Files\Content.IE5\CAK5816Z\MC9003950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644900"/>
            <a:ext cx="194945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084763"/>
            <a:ext cx="1752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生活非生存</a:t>
            </a:r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20486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生活</a:t>
            </a:r>
            <a:endParaRPr lang="zh-TW" alt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220486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生存</a:t>
            </a:r>
            <a:endParaRPr lang="zh-TW" altLang="en-US" sz="5400" dirty="0"/>
          </a:p>
        </p:txBody>
      </p:sp>
      <p:sp>
        <p:nvSpPr>
          <p:cNvPr id="6" name="Down Arrow 5"/>
          <p:cNvSpPr/>
          <p:nvPr/>
        </p:nvSpPr>
        <p:spPr>
          <a:xfrm>
            <a:off x="2627784" y="3573016"/>
            <a:ext cx="360040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Oval 7"/>
          <p:cNvSpPr/>
          <p:nvPr/>
        </p:nvSpPr>
        <p:spPr>
          <a:xfrm>
            <a:off x="2195736" y="4437112"/>
            <a:ext cx="1296144" cy="1080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放鬆</a:t>
            </a:r>
            <a:endParaRPr lang="zh-TW" altLang="en-US" dirty="0"/>
          </a:p>
        </p:txBody>
      </p:sp>
      <p:sp>
        <p:nvSpPr>
          <p:cNvPr id="9" name="Oval 8"/>
          <p:cNvSpPr/>
          <p:nvPr/>
        </p:nvSpPr>
        <p:spPr>
          <a:xfrm>
            <a:off x="5508104" y="4437112"/>
            <a:ext cx="1296144" cy="1080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緊張</a:t>
            </a:r>
            <a:endParaRPr lang="zh-TW" altLang="en-US" dirty="0"/>
          </a:p>
        </p:txBody>
      </p:sp>
      <p:sp>
        <p:nvSpPr>
          <p:cNvPr id="10" name="Down Arrow 9"/>
          <p:cNvSpPr/>
          <p:nvPr/>
        </p:nvSpPr>
        <p:spPr>
          <a:xfrm>
            <a:off x="5940152" y="3573016"/>
            <a:ext cx="360040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tuitaryhypophysealportal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524500" cy="45323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759871" y="1322735"/>
            <a:ext cx="866775" cy="211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/>
              <a:t>下視丘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43646" y="1216372"/>
            <a:ext cx="1733550" cy="2170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385471" y="1375122"/>
            <a:ext cx="866775" cy="423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63133" y="2062510"/>
            <a:ext cx="1516063" cy="1165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13683" y="2592735"/>
            <a:ext cx="758825" cy="263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dirty="0">
                <a:solidFill>
                  <a:srgbClr val="FF3300"/>
                </a:solidFill>
              </a:rPr>
              <a:t>血管相連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756446" y="3280122"/>
            <a:ext cx="9747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410746" y="3334097"/>
            <a:ext cx="757237" cy="315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/>
              <a:t>腦垂體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癌症病患的飲食特徵</a:t>
            </a:r>
            <a:endParaRPr lang="zh-TW" altLang="en-US" dirty="0"/>
          </a:p>
        </p:txBody>
      </p:sp>
      <p:sp>
        <p:nvSpPr>
          <p:cNvPr id="8" name="Oval 7"/>
          <p:cNvSpPr/>
          <p:nvPr/>
        </p:nvSpPr>
        <p:spPr>
          <a:xfrm>
            <a:off x="971600" y="1916832"/>
            <a:ext cx="6912768" cy="3744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Oval 4"/>
          <p:cNvSpPr/>
          <p:nvPr/>
        </p:nvSpPr>
        <p:spPr>
          <a:xfrm>
            <a:off x="2123728" y="2924944"/>
            <a:ext cx="1728192" cy="16561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高糖飲食</a:t>
            </a:r>
            <a:endParaRPr lang="zh-TW" altLang="en-US" dirty="0"/>
          </a:p>
        </p:txBody>
      </p:sp>
      <p:sp>
        <p:nvSpPr>
          <p:cNvPr id="6" name="Oval 5"/>
          <p:cNvSpPr/>
          <p:nvPr/>
        </p:nvSpPr>
        <p:spPr>
          <a:xfrm>
            <a:off x="5004048" y="2924944"/>
            <a:ext cx="1728192" cy="16561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脫水</a:t>
            </a:r>
            <a:endParaRPr lang="zh-TW" altLang="en-US" dirty="0"/>
          </a:p>
        </p:txBody>
      </p:sp>
      <p:sp>
        <p:nvSpPr>
          <p:cNvPr id="7" name="Plus 6"/>
          <p:cNvSpPr/>
          <p:nvPr/>
        </p:nvSpPr>
        <p:spPr>
          <a:xfrm>
            <a:off x="4211960" y="3573016"/>
            <a:ext cx="504056" cy="50405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ra\AppData\Local\Microsoft\Windows\Temporary Internet Files\Content.IE5\TBT88ZOY\MC9000229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2912210" cy="2320735"/>
          </a:xfrm>
          <a:prstGeom prst="rect">
            <a:avLst/>
          </a:prstGeom>
          <a:noFill/>
        </p:spPr>
      </p:pic>
      <p:pic>
        <p:nvPicPr>
          <p:cNvPr id="9220" name="Picture 4" descr="C:\Users\Sara\AppData\Local\Microsoft\Windows\Temporary Internet Files\Content.IE5\3DQT822U\MC900078740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5" y="1268761"/>
            <a:ext cx="2016224" cy="3689450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39552" y="1988840"/>
            <a:ext cx="2691111" cy="2774355"/>
            <a:chOff x="597" y="1597"/>
            <a:chExt cx="811" cy="659"/>
          </a:xfrm>
        </p:grpSpPr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831" y="1597"/>
              <a:ext cx="211" cy="164"/>
            </a:xfrm>
            <a:custGeom>
              <a:avLst/>
              <a:gdLst/>
              <a:ahLst/>
              <a:cxnLst>
                <a:cxn ang="0">
                  <a:pos x="135" y="54"/>
                </a:cxn>
                <a:cxn ang="0">
                  <a:pos x="115" y="35"/>
                </a:cxn>
                <a:cxn ang="0">
                  <a:pos x="101" y="22"/>
                </a:cxn>
                <a:cxn ang="0">
                  <a:pos x="85" y="13"/>
                </a:cxn>
                <a:cxn ang="0">
                  <a:pos x="67" y="5"/>
                </a:cxn>
                <a:cxn ang="0">
                  <a:pos x="54" y="2"/>
                </a:cxn>
                <a:cxn ang="0">
                  <a:pos x="37" y="0"/>
                </a:cxn>
                <a:cxn ang="0">
                  <a:pos x="26" y="2"/>
                </a:cxn>
                <a:cxn ang="0">
                  <a:pos x="16" y="7"/>
                </a:cxn>
                <a:cxn ang="0">
                  <a:pos x="9" y="13"/>
                </a:cxn>
                <a:cxn ang="0">
                  <a:pos x="4" y="23"/>
                </a:cxn>
                <a:cxn ang="0">
                  <a:pos x="2" y="35"/>
                </a:cxn>
                <a:cxn ang="0">
                  <a:pos x="0" y="51"/>
                </a:cxn>
                <a:cxn ang="0">
                  <a:pos x="4" y="71"/>
                </a:cxn>
                <a:cxn ang="0">
                  <a:pos x="8" y="85"/>
                </a:cxn>
                <a:cxn ang="0">
                  <a:pos x="15" y="99"/>
                </a:cxn>
                <a:cxn ang="0">
                  <a:pos x="22" y="113"/>
                </a:cxn>
                <a:cxn ang="0">
                  <a:pos x="33" y="125"/>
                </a:cxn>
                <a:cxn ang="0">
                  <a:pos x="46" y="137"/>
                </a:cxn>
                <a:cxn ang="0">
                  <a:pos x="63" y="148"/>
                </a:cxn>
                <a:cxn ang="0">
                  <a:pos x="82" y="159"/>
                </a:cxn>
                <a:cxn ang="0">
                  <a:pos x="101" y="164"/>
                </a:cxn>
                <a:cxn ang="0">
                  <a:pos x="117" y="163"/>
                </a:cxn>
                <a:cxn ang="0">
                  <a:pos x="132" y="161"/>
                </a:cxn>
                <a:cxn ang="0">
                  <a:pos x="144" y="155"/>
                </a:cxn>
                <a:cxn ang="0">
                  <a:pos x="152" y="147"/>
                </a:cxn>
                <a:cxn ang="0">
                  <a:pos x="158" y="136"/>
                </a:cxn>
                <a:cxn ang="0">
                  <a:pos x="159" y="122"/>
                </a:cxn>
                <a:cxn ang="0">
                  <a:pos x="157" y="109"/>
                </a:cxn>
                <a:cxn ang="0">
                  <a:pos x="156" y="96"/>
                </a:cxn>
                <a:cxn ang="0">
                  <a:pos x="151" y="85"/>
                </a:cxn>
                <a:cxn ang="0">
                  <a:pos x="148" y="74"/>
                </a:cxn>
                <a:cxn ang="0">
                  <a:pos x="144" y="67"/>
                </a:cxn>
                <a:cxn ang="0">
                  <a:pos x="168" y="56"/>
                </a:cxn>
                <a:cxn ang="0">
                  <a:pos x="193" y="49"/>
                </a:cxn>
                <a:cxn ang="0">
                  <a:pos x="209" y="42"/>
                </a:cxn>
                <a:cxn ang="0">
                  <a:pos x="211" y="34"/>
                </a:cxn>
                <a:cxn ang="0">
                  <a:pos x="209" y="25"/>
                </a:cxn>
                <a:cxn ang="0">
                  <a:pos x="202" y="17"/>
                </a:cxn>
                <a:cxn ang="0">
                  <a:pos x="192" y="18"/>
                </a:cxn>
                <a:cxn ang="0">
                  <a:pos x="182" y="20"/>
                </a:cxn>
                <a:cxn ang="0">
                  <a:pos x="170" y="29"/>
                </a:cxn>
                <a:cxn ang="0">
                  <a:pos x="154" y="39"/>
                </a:cxn>
                <a:cxn ang="0">
                  <a:pos x="143" y="47"/>
                </a:cxn>
                <a:cxn ang="0">
                  <a:pos x="135" y="54"/>
                </a:cxn>
              </a:cxnLst>
              <a:rect l="0" t="0" r="r" b="b"/>
              <a:pathLst>
                <a:path w="211" h="164">
                  <a:moveTo>
                    <a:pt x="135" y="54"/>
                  </a:moveTo>
                  <a:lnTo>
                    <a:pt x="115" y="35"/>
                  </a:lnTo>
                  <a:lnTo>
                    <a:pt x="101" y="22"/>
                  </a:lnTo>
                  <a:lnTo>
                    <a:pt x="85" y="13"/>
                  </a:lnTo>
                  <a:lnTo>
                    <a:pt x="67" y="5"/>
                  </a:lnTo>
                  <a:lnTo>
                    <a:pt x="54" y="2"/>
                  </a:lnTo>
                  <a:lnTo>
                    <a:pt x="37" y="0"/>
                  </a:lnTo>
                  <a:lnTo>
                    <a:pt x="26" y="2"/>
                  </a:lnTo>
                  <a:lnTo>
                    <a:pt x="16" y="7"/>
                  </a:lnTo>
                  <a:lnTo>
                    <a:pt x="9" y="13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51"/>
                  </a:lnTo>
                  <a:lnTo>
                    <a:pt x="4" y="71"/>
                  </a:lnTo>
                  <a:lnTo>
                    <a:pt x="8" y="85"/>
                  </a:lnTo>
                  <a:lnTo>
                    <a:pt x="15" y="99"/>
                  </a:lnTo>
                  <a:lnTo>
                    <a:pt x="22" y="113"/>
                  </a:lnTo>
                  <a:lnTo>
                    <a:pt x="33" y="125"/>
                  </a:lnTo>
                  <a:lnTo>
                    <a:pt x="46" y="137"/>
                  </a:lnTo>
                  <a:lnTo>
                    <a:pt x="63" y="148"/>
                  </a:lnTo>
                  <a:lnTo>
                    <a:pt x="82" y="159"/>
                  </a:lnTo>
                  <a:lnTo>
                    <a:pt x="101" y="164"/>
                  </a:lnTo>
                  <a:lnTo>
                    <a:pt x="117" y="163"/>
                  </a:lnTo>
                  <a:lnTo>
                    <a:pt x="132" y="161"/>
                  </a:lnTo>
                  <a:lnTo>
                    <a:pt x="144" y="155"/>
                  </a:lnTo>
                  <a:lnTo>
                    <a:pt x="152" y="147"/>
                  </a:lnTo>
                  <a:lnTo>
                    <a:pt x="158" y="136"/>
                  </a:lnTo>
                  <a:lnTo>
                    <a:pt x="159" y="122"/>
                  </a:lnTo>
                  <a:lnTo>
                    <a:pt x="157" y="109"/>
                  </a:lnTo>
                  <a:lnTo>
                    <a:pt x="156" y="96"/>
                  </a:lnTo>
                  <a:lnTo>
                    <a:pt x="151" y="85"/>
                  </a:lnTo>
                  <a:lnTo>
                    <a:pt x="148" y="74"/>
                  </a:lnTo>
                  <a:lnTo>
                    <a:pt x="144" y="67"/>
                  </a:lnTo>
                  <a:lnTo>
                    <a:pt x="168" y="56"/>
                  </a:lnTo>
                  <a:lnTo>
                    <a:pt x="193" y="49"/>
                  </a:lnTo>
                  <a:lnTo>
                    <a:pt x="209" y="42"/>
                  </a:lnTo>
                  <a:lnTo>
                    <a:pt x="211" y="34"/>
                  </a:lnTo>
                  <a:lnTo>
                    <a:pt x="209" y="25"/>
                  </a:lnTo>
                  <a:lnTo>
                    <a:pt x="202" y="17"/>
                  </a:lnTo>
                  <a:lnTo>
                    <a:pt x="192" y="18"/>
                  </a:lnTo>
                  <a:lnTo>
                    <a:pt x="182" y="20"/>
                  </a:lnTo>
                  <a:lnTo>
                    <a:pt x="170" y="29"/>
                  </a:lnTo>
                  <a:lnTo>
                    <a:pt x="154" y="39"/>
                  </a:lnTo>
                  <a:lnTo>
                    <a:pt x="143" y="47"/>
                  </a:lnTo>
                  <a:lnTo>
                    <a:pt x="135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949" y="1763"/>
              <a:ext cx="176" cy="330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40" y="2"/>
                </a:cxn>
                <a:cxn ang="0">
                  <a:pos x="58" y="0"/>
                </a:cxn>
                <a:cxn ang="0">
                  <a:pos x="77" y="3"/>
                </a:cxn>
                <a:cxn ang="0">
                  <a:pos x="93" y="10"/>
                </a:cxn>
                <a:cxn ang="0">
                  <a:pos x="113" y="23"/>
                </a:cxn>
                <a:cxn ang="0">
                  <a:pos x="130" y="39"/>
                </a:cxn>
                <a:cxn ang="0">
                  <a:pos x="142" y="57"/>
                </a:cxn>
                <a:cxn ang="0">
                  <a:pos x="154" y="75"/>
                </a:cxn>
                <a:cxn ang="0">
                  <a:pos x="163" y="99"/>
                </a:cxn>
                <a:cxn ang="0">
                  <a:pos x="169" y="122"/>
                </a:cxn>
                <a:cxn ang="0">
                  <a:pos x="174" y="147"/>
                </a:cxn>
                <a:cxn ang="0">
                  <a:pos x="176" y="174"/>
                </a:cxn>
                <a:cxn ang="0">
                  <a:pos x="174" y="196"/>
                </a:cxn>
                <a:cxn ang="0">
                  <a:pos x="172" y="221"/>
                </a:cxn>
                <a:cxn ang="0">
                  <a:pos x="169" y="244"/>
                </a:cxn>
                <a:cxn ang="0">
                  <a:pos x="163" y="268"/>
                </a:cxn>
                <a:cxn ang="0">
                  <a:pos x="156" y="286"/>
                </a:cxn>
                <a:cxn ang="0">
                  <a:pos x="147" y="304"/>
                </a:cxn>
                <a:cxn ang="0">
                  <a:pos x="137" y="317"/>
                </a:cxn>
                <a:cxn ang="0">
                  <a:pos x="125" y="322"/>
                </a:cxn>
                <a:cxn ang="0">
                  <a:pos x="112" y="328"/>
                </a:cxn>
                <a:cxn ang="0">
                  <a:pos x="96" y="330"/>
                </a:cxn>
                <a:cxn ang="0">
                  <a:pos x="83" y="328"/>
                </a:cxn>
                <a:cxn ang="0">
                  <a:pos x="72" y="326"/>
                </a:cxn>
                <a:cxn ang="0">
                  <a:pos x="62" y="318"/>
                </a:cxn>
                <a:cxn ang="0">
                  <a:pos x="53" y="308"/>
                </a:cxn>
                <a:cxn ang="0">
                  <a:pos x="48" y="297"/>
                </a:cxn>
                <a:cxn ang="0">
                  <a:pos x="42" y="281"/>
                </a:cxn>
                <a:cxn ang="0">
                  <a:pos x="40" y="267"/>
                </a:cxn>
                <a:cxn ang="0">
                  <a:pos x="44" y="247"/>
                </a:cxn>
                <a:cxn ang="0">
                  <a:pos x="50" y="227"/>
                </a:cxn>
                <a:cxn ang="0">
                  <a:pos x="57" y="208"/>
                </a:cxn>
                <a:cxn ang="0">
                  <a:pos x="62" y="194"/>
                </a:cxn>
                <a:cxn ang="0">
                  <a:pos x="66" y="178"/>
                </a:cxn>
                <a:cxn ang="0">
                  <a:pos x="66" y="168"/>
                </a:cxn>
                <a:cxn ang="0">
                  <a:pos x="64" y="158"/>
                </a:cxn>
                <a:cxn ang="0">
                  <a:pos x="60" y="146"/>
                </a:cxn>
                <a:cxn ang="0">
                  <a:pos x="53" y="133"/>
                </a:cxn>
                <a:cxn ang="0">
                  <a:pos x="41" y="119"/>
                </a:cxn>
                <a:cxn ang="0">
                  <a:pos x="28" y="107"/>
                </a:cxn>
                <a:cxn ang="0">
                  <a:pos x="19" y="95"/>
                </a:cxn>
                <a:cxn ang="0">
                  <a:pos x="9" y="78"/>
                </a:cxn>
                <a:cxn ang="0">
                  <a:pos x="3" y="62"/>
                </a:cxn>
                <a:cxn ang="0">
                  <a:pos x="0" y="44"/>
                </a:cxn>
                <a:cxn ang="0">
                  <a:pos x="0" y="29"/>
                </a:cxn>
                <a:cxn ang="0">
                  <a:pos x="3" y="20"/>
                </a:cxn>
                <a:cxn ang="0">
                  <a:pos x="11" y="12"/>
                </a:cxn>
                <a:cxn ang="0">
                  <a:pos x="23" y="4"/>
                </a:cxn>
              </a:cxnLst>
              <a:rect l="0" t="0" r="r" b="b"/>
              <a:pathLst>
                <a:path w="176" h="330">
                  <a:moveTo>
                    <a:pt x="23" y="4"/>
                  </a:moveTo>
                  <a:lnTo>
                    <a:pt x="40" y="2"/>
                  </a:lnTo>
                  <a:lnTo>
                    <a:pt x="58" y="0"/>
                  </a:lnTo>
                  <a:lnTo>
                    <a:pt x="77" y="3"/>
                  </a:lnTo>
                  <a:lnTo>
                    <a:pt x="93" y="10"/>
                  </a:lnTo>
                  <a:lnTo>
                    <a:pt x="113" y="23"/>
                  </a:lnTo>
                  <a:lnTo>
                    <a:pt x="130" y="39"/>
                  </a:lnTo>
                  <a:lnTo>
                    <a:pt x="142" y="57"/>
                  </a:lnTo>
                  <a:lnTo>
                    <a:pt x="154" y="75"/>
                  </a:lnTo>
                  <a:lnTo>
                    <a:pt x="163" y="99"/>
                  </a:lnTo>
                  <a:lnTo>
                    <a:pt x="169" y="122"/>
                  </a:lnTo>
                  <a:lnTo>
                    <a:pt x="174" y="147"/>
                  </a:lnTo>
                  <a:lnTo>
                    <a:pt x="176" y="174"/>
                  </a:lnTo>
                  <a:lnTo>
                    <a:pt x="174" y="196"/>
                  </a:lnTo>
                  <a:lnTo>
                    <a:pt x="172" y="221"/>
                  </a:lnTo>
                  <a:lnTo>
                    <a:pt x="169" y="244"/>
                  </a:lnTo>
                  <a:lnTo>
                    <a:pt x="163" y="268"/>
                  </a:lnTo>
                  <a:lnTo>
                    <a:pt x="156" y="286"/>
                  </a:lnTo>
                  <a:lnTo>
                    <a:pt x="147" y="304"/>
                  </a:lnTo>
                  <a:lnTo>
                    <a:pt x="137" y="317"/>
                  </a:lnTo>
                  <a:lnTo>
                    <a:pt x="125" y="322"/>
                  </a:lnTo>
                  <a:lnTo>
                    <a:pt x="112" y="328"/>
                  </a:lnTo>
                  <a:lnTo>
                    <a:pt x="96" y="330"/>
                  </a:lnTo>
                  <a:lnTo>
                    <a:pt x="83" y="328"/>
                  </a:lnTo>
                  <a:lnTo>
                    <a:pt x="72" y="326"/>
                  </a:lnTo>
                  <a:lnTo>
                    <a:pt x="62" y="318"/>
                  </a:lnTo>
                  <a:lnTo>
                    <a:pt x="53" y="308"/>
                  </a:lnTo>
                  <a:lnTo>
                    <a:pt x="48" y="297"/>
                  </a:lnTo>
                  <a:lnTo>
                    <a:pt x="42" y="281"/>
                  </a:lnTo>
                  <a:lnTo>
                    <a:pt x="40" y="267"/>
                  </a:lnTo>
                  <a:lnTo>
                    <a:pt x="44" y="247"/>
                  </a:lnTo>
                  <a:lnTo>
                    <a:pt x="50" y="227"/>
                  </a:lnTo>
                  <a:lnTo>
                    <a:pt x="57" y="208"/>
                  </a:lnTo>
                  <a:lnTo>
                    <a:pt x="62" y="194"/>
                  </a:lnTo>
                  <a:lnTo>
                    <a:pt x="66" y="178"/>
                  </a:lnTo>
                  <a:lnTo>
                    <a:pt x="66" y="168"/>
                  </a:lnTo>
                  <a:lnTo>
                    <a:pt x="64" y="158"/>
                  </a:lnTo>
                  <a:lnTo>
                    <a:pt x="60" y="146"/>
                  </a:lnTo>
                  <a:lnTo>
                    <a:pt x="53" y="133"/>
                  </a:lnTo>
                  <a:lnTo>
                    <a:pt x="41" y="119"/>
                  </a:lnTo>
                  <a:lnTo>
                    <a:pt x="28" y="107"/>
                  </a:lnTo>
                  <a:lnTo>
                    <a:pt x="19" y="95"/>
                  </a:lnTo>
                  <a:lnTo>
                    <a:pt x="9" y="78"/>
                  </a:lnTo>
                  <a:lnTo>
                    <a:pt x="3" y="62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11" y="12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999" y="1648"/>
              <a:ext cx="395" cy="218"/>
            </a:xfrm>
            <a:custGeom>
              <a:avLst/>
              <a:gdLst/>
              <a:ahLst/>
              <a:cxnLst>
                <a:cxn ang="0">
                  <a:pos x="10" y="120"/>
                </a:cxn>
                <a:cxn ang="0">
                  <a:pos x="32" y="118"/>
                </a:cxn>
                <a:cxn ang="0">
                  <a:pos x="55" y="121"/>
                </a:cxn>
                <a:cxn ang="0">
                  <a:pos x="82" y="131"/>
                </a:cxn>
                <a:cxn ang="0">
                  <a:pos x="111" y="146"/>
                </a:cxn>
                <a:cxn ang="0">
                  <a:pos x="139" y="161"/>
                </a:cxn>
                <a:cxn ang="0">
                  <a:pos x="165" y="175"/>
                </a:cxn>
                <a:cxn ang="0">
                  <a:pos x="182" y="182"/>
                </a:cxn>
                <a:cxn ang="0">
                  <a:pos x="194" y="184"/>
                </a:cxn>
                <a:cxn ang="0">
                  <a:pos x="209" y="180"/>
                </a:cxn>
                <a:cxn ang="0">
                  <a:pos x="217" y="173"/>
                </a:cxn>
                <a:cxn ang="0">
                  <a:pos x="230" y="158"/>
                </a:cxn>
                <a:cxn ang="0">
                  <a:pos x="245" y="135"/>
                </a:cxn>
                <a:cxn ang="0">
                  <a:pos x="264" y="108"/>
                </a:cxn>
                <a:cxn ang="0">
                  <a:pos x="280" y="81"/>
                </a:cxn>
                <a:cxn ang="0">
                  <a:pos x="295" y="63"/>
                </a:cxn>
                <a:cxn ang="0">
                  <a:pos x="308" y="47"/>
                </a:cxn>
                <a:cxn ang="0">
                  <a:pos x="317" y="25"/>
                </a:cxn>
                <a:cxn ang="0">
                  <a:pos x="320" y="14"/>
                </a:cxn>
                <a:cxn ang="0">
                  <a:pos x="329" y="3"/>
                </a:cxn>
                <a:cxn ang="0">
                  <a:pos x="340" y="0"/>
                </a:cxn>
                <a:cxn ang="0">
                  <a:pos x="350" y="0"/>
                </a:cxn>
                <a:cxn ang="0">
                  <a:pos x="357" y="4"/>
                </a:cxn>
                <a:cxn ang="0">
                  <a:pos x="355" y="14"/>
                </a:cxn>
                <a:cxn ang="0">
                  <a:pos x="343" y="16"/>
                </a:cxn>
                <a:cxn ang="0">
                  <a:pos x="334" y="27"/>
                </a:cxn>
                <a:cxn ang="0">
                  <a:pos x="339" y="33"/>
                </a:cxn>
                <a:cxn ang="0">
                  <a:pos x="352" y="27"/>
                </a:cxn>
                <a:cxn ang="0">
                  <a:pos x="370" y="17"/>
                </a:cxn>
                <a:cxn ang="0">
                  <a:pos x="384" y="20"/>
                </a:cxn>
                <a:cxn ang="0">
                  <a:pos x="391" y="26"/>
                </a:cxn>
                <a:cxn ang="0">
                  <a:pos x="395" y="34"/>
                </a:cxn>
                <a:cxn ang="0">
                  <a:pos x="393" y="46"/>
                </a:cxn>
                <a:cxn ang="0">
                  <a:pos x="386" y="53"/>
                </a:cxn>
                <a:cxn ang="0">
                  <a:pos x="373" y="56"/>
                </a:cxn>
                <a:cxn ang="0">
                  <a:pos x="351" y="64"/>
                </a:cxn>
                <a:cxn ang="0">
                  <a:pos x="332" y="65"/>
                </a:cxn>
                <a:cxn ang="0">
                  <a:pos x="316" y="69"/>
                </a:cxn>
                <a:cxn ang="0">
                  <a:pos x="295" y="95"/>
                </a:cxn>
                <a:cxn ang="0">
                  <a:pos x="279" y="128"/>
                </a:cxn>
                <a:cxn ang="0">
                  <a:pos x="266" y="150"/>
                </a:cxn>
                <a:cxn ang="0">
                  <a:pos x="253" y="171"/>
                </a:cxn>
                <a:cxn ang="0">
                  <a:pos x="238" y="190"/>
                </a:cxn>
                <a:cxn ang="0">
                  <a:pos x="222" y="206"/>
                </a:cxn>
                <a:cxn ang="0">
                  <a:pos x="208" y="214"/>
                </a:cxn>
                <a:cxn ang="0">
                  <a:pos x="192" y="218"/>
                </a:cxn>
                <a:cxn ang="0">
                  <a:pos x="178" y="216"/>
                </a:cxn>
                <a:cxn ang="0">
                  <a:pos x="165" y="210"/>
                </a:cxn>
                <a:cxn ang="0">
                  <a:pos x="146" y="203"/>
                </a:cxn>
                <a:cxn ang="0">
                  <a:pos x="125" y="194"/>
                </a:cxn>
                <a:cxn ang="0">
                  <a:pos x="100" y="183"/>
                </a:cxn>
                <a:cxn ang="0">
                  <a:pos x="75" y="175"/>
                </a:cxn>
                <a:cxn ang="0">
                  <a:pos x="49" y="170"/>
                </a:cxn>
                <a:cxn ang="0">
                  <a:pos x="28" y="163"/>
                </a:cxn>
                <a:cxn ang="0">
                  <a:pos x="10" y="155"/>
                </a:cxn>
                <a:cxn ang="0">
                  <a:pos x="3" y="138"/>
                </a:cxn>
                <a:cxn ang="0">
                  <a:pos x="0" y="140"/>
                </a:cxn>
                <a:cxn ang="0">
                  <a:pos x="0" y="128"/>
                </a:cxn>
                <a:cxn ang="0">
                  <a:pos x="6" y="120"/>
                </a:cxn>
                <a:cxn ang="0">
                  <a:pos x="10" y="120"/>
                </a:cxn>
              </a:cxnLst>
              <a:rect l="0" t="0" r="r" b="b"/>
              <a:pathLst>
                <a:path w="395" h="218">
                  <a:moveTo>
                    <a:pt x="10" y="120"/>
                  </a:moveTo>
                  <a:lnTo>
                    <a:pt x="32" y="118"/>
                  </a:lnTo>
                  <a:lnTo>
                    <a:pt x="55" y="121"/>
                  </a:lnTo>
                  <a:lnTo>
                    <a:pt x="82" y="131"/>
                  </a:lnTo>
                  <a:lnTo>
                    <a:pt x="111" y="146"/>
                  </a:lnTo>
                  <a:lnTo>
                    <a:pt x="139" y="161"/>
                  </a:lnTo>
                  <a:lnTo>
                    <a:pt x="165" y="175"/>
                  </a:lnTo>
                  <a:lnTo>
                    <a:pt x="182" y="182"/>
                  </a:lnTo>
                  <a:lnTo>
                    <a:pt x="194" y="184"/>
                  </a:lnTo>
                  <a:lnTo>
                    <a:pt x="209" y="180"/>
                  </a:lnTo>
                  <a:lnTo>
                    <a:pt x="217" y="173"/>
                  </a:lnTo>
                  <a:lnTo>
                    <a:pt x="230" y="158"/>
                  </a:lnTo>
                  <a:lnTo>
                    <a:pt x="245" y="135"/>
                  </a:lnTo>
                  <a:lnTo>
                    <a:pt x="264" y="108"/>
                  </a:lnTo>
                  <a:lnTo>
                    <a:pt x="280" y="81"/>
                  </a:lnTo>
                  <a:lnTo>
                    <a:pt x="295" y="63"/>
                  </a:lnTo>
                  <a:lnTo>
                    <a:pt x="308" y="47"/>
                  </a:lnTo>
                  <a:lnTo>
                    <a:pt x="317" y="25"/>
                  </a:lnTo>
                  <a:lnTo>
                    <a:pt x="320" y="14"/>
                  </a:lnTo>
                  <a:lnTo>
                    <a:pt x="329" y="3"/>
                  </a:lnTo>
                  <a:lnTo>
                    <a:pt x="340" y="0"/>
                  </a:lnTo>
                  <a:lnTo>
                    <a:pt x="350" y="0"/>
                  </a:lnTo>
                  <a:lnTo>
                    <a:pt x="357" y="4"/>
                  </a:lnTo>
                  <a:lnTo>
                    <a:pt x="355" y="14"/>
                  </a:lnTo>
                  <a:lnTo>
                    <a:pt x="343" y="16"/>
                  </a:lnTo>
                  <a:lnTo>
                    <a:pt x="334" y="27"/>
                  </a:lnTo>
                  <a:lnTo>
                    <a:pt x="339" y="33"/>
                  </a:lnTo>
                  <a:lnTo>
                    <a:pt x="352" y="27"/>
                  </a:lnTo>
                  <a:lnTo>
                    <a:pt x="370" y="17"/>
                  </a:lnTo>
                  <a:lnTo>
                    <a:pt x="384" y="20"/>
                  </a:lnTo>
                  <a:lnTo>
                    <a:pt x="391" y="26"/>
                  </a:lnTo>
                  <a:lnTo>
                    <a:pt x="395" y="34"/>
                  </a:lnTo>
                  <a:lnTo>
                    <a:pt x="393" y="46"/>
                  </a:lnTo>
                  <a:lnTo>
                    <a:pt x="386" y="53"/>
                  </a:lnTo>
                  <a:lnTo>
                    <a:pt x="373" y="56"/>
                  </a:lnTo>
                  <a:lnTo>
                    <a:pt x="351" y="64"/>
                  </a:lnTo>
                  <a:lnTo>
                    <a:pt x="332" y="65"/>
                  </a:lnTo>
                  <a:lnTo>
                    <a:pt x="316" y="69"/>
                  </a:lnTo>
                  <a:lnTo>
                    <a:pt x="295" y="95"/>
                  </a:lnTo>
                  <a:lnTo>
                    <a:pt x="279" y="128"/>
                  </a:lnTo>
                  <a:lnTo>
                    <a:pt x="266" y="150"/>
                  </a:lnTo>
                  <a:lnTo>
                    <a:pt x="253" y="171"/>
                  </a:lnTo>
                  <a:lnTo>
                    <a:pt x="238" y="190"/>
                  </a:lnTo>
                  <a:lnTo>
                    <a:pt x="222" y="206"/>
                  </a:lnTo>
                  <a:lnTo>
                    <a:pt x="208" y="214"/>
                  </a:lnTo>
                  <a:lnTo>
                    <a:pt x="192" y="218"/>
                  </a:lnTo>
                  <a:lnTo>
                    <a:pt x="178" y="216"/>
                  </a:lnTo>
                  <a:lnTo>
                    <a:pt x="165" y="210"/>
                  </a:lnTo>
                  <a:lnTo>
                    <a:pt x="146" y="203"/>
                  </a:lnTo>
                  <a:lnTo>
                    <a:pt x="125" y="194"/>
                  </a:lnTo>
                  <a:lnTo>
                    <a:pt x="100" y="183"/>
                  </a:lnTo>
                  <a:lnTo>
                    <a:pt x="75" y="175"/>
                  </a:lnTo>
                  <a:lnTo>
                    <a:pt x="49" y="170"/>
                  </a:lnTo>
                  <a:lnTo>
                    <a:pt x="28" y="163"/>
                  </a:lnTo>
                  <a:lnTo>
                    <a:pt x="10" y="15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28"/>
                  </a:lnTo>
                  <a:lnTo>
                    <a:pt x="6" y="120"/>
                  </a:lnTo>
                  <a:lnTo>
                    <a:pt x="1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597" y="1637"/>
              <a:ext cx="392" cy="265"/>
            </a:xfrm>
            <a:custGeom>
              <a:avLst/>
              <a:gdLst/>
              <a:ahLst/>
              <a:cxnLst>
                <a:cxn ang="0">
                  <a:pos x="354" y="148"/>
                </a:cxn>
                <a:cxn ang="0">
                  <a:pos x="384" y="146"/>
                </a:cxn>
                <a:cxn ang="0">
                  <a:pos x="388" y="183"/>
                </a:cxn>
                <a:cxn ang="0">
                  <a:pos x="351" y="221"/>
                </a:cxn>
                <a:cxn ang="0">
                  <a:pos x="303" y="249"/>
                </a:cxn>
                <a:cxn ang="0">
                  <a:pos x="255" y="264"/>
                </a:cxn>
                <a:cxn ang="0">
                  <a:pos x="220" y="264"/>
                </a:cxn>
                <a:cxn ang="0">
                  <a:pos x="191" y="243"/>
                </a:cxn>
                <a:cxn ang="0">
                  <a:pos x="151" y="187"/>
                </a:cxn>
                <a:cxn ang="0">
                  <a:pos x="118" y="129"/>
                </a:cxn>
                <a:cxn ang="0">
                  <a:pos x="76" y="94"/>
                </a:cxn>
                <a:cxn ang="0">
                  <a:pos x="43" y="98"/>
                </a:cxn>
                <a:cxn ang="0">
                  <a:pos x="16" y="108"/>
                </a:cxn>
                <a:cxn ang="0">
                  <a:pos x="6" y="95"/>
                </a:cxn>
                <a:cxn ang="0">
                  <a:pos x="20" y="82"/>
                </a:cxn>
                <a:cxn ang="0">
                  <a:pos x="47" y="82"/>
                </a:cxn>
                <a:cxn ang="0">
                  <a:pos x="51" y="71"/>
                </a:cxn>
                <a:cxn ang="0">
                  <a:pos x="22" y="66"/>
                </a:cxn>
                <a:cxn ang="0">
                  <a:pos x="5" y="55"/>
                </a:cxn>
                <a:cxn ang="0">
                  <a:pos x="3" y="38"/>
                </a:cxn>
                <a:cxn ang="0">
                  <a:pos x="16" y="34"/>
                </a:cxn>
                <a:cxn ang="0">
                  <a:pos x="38" y="46"/>
                </a:cxn>
                <a:cxn ang="0">
                  <a:pos x="55" y="56"/>
                </a:cxn>
                <a:cxn ang="0">
                  <a:pos x="69" y="48"/>
                </a:cxn>
                <a:cxn ang="0">
                  <a:pos x="69" y="23"/>
                </a:cxn>
                <a:cxn ang="0">
                  <a:pos x="75" y="4"/>
                </a:cxn>
                <a:cxn ang="0">
                  <a:pos x="93" y="5"/>
                </a:cxn>
                <a:cxn ang="0">
                  <a:pos x="92" y="26"/>
                </a:cxn>
                <a:cxn ang="0">
                  <a:pos x="84" y="53"/>
                </a:cxn>
                <a:cxn ang="0">
                  <a:pos x="97" y="79"/>
                </a:cxn>
                <a:cxn ang="0">
                  <a:pos x="130" y="105"/>
                </a:cxn>
                <a:cxn ang="0">
                  <a:pos x="161" y="146"/>
                </a:cxn>
                <a:cxn ang="0">
                  <a:pos x="191" y="189"/>
                </a:cxn>
                <a:cxn ang="0">
                  <a:pos x="217" y="221"/>
                </a:cxn>
                <a:cxn ang="0">
                  <a:pos x="243" y="233"/>
                </a:cxn>
                <a:cxn ang="0">
                  <a:pos x="267" y="232"/>
                </a:cxn>
                <a:cxn ang="0">
                  <a:pos x="298" y="214"/>
                </a:cxn>
                <a:cxn ang="0">
                  <a:pos x="327" y="185"/>
                </a:cxn>
              </a:cxnLst>
              <a:rect l="0" t="0" r="r" b="b"/>
              <a:pathLst>
                <a:path w="392" h="265">
                  <a:moveTo>
                    <a:pt x="338" y="174"/>
                  </a:moveTo>
                  <a:lnTo>
                    <a:pt x="354" y="148"/>
                  </a:lnTo>
                  <a:lnTo>
                    <a:pt x="365" y="142"/>
                  </a:lnTo>
                  <a:lnTo>
                    <a:pt x="384" y="146"/>
                  </a:lnTo>
                  <a:lnTo>
                    <a:pt x="392" y="161"/>
                  </a:lnTo>
                  <a:lnTo>
                    <a:pt x="388" y="183"/>
                  </a:lnTo>
                  <a:lnTo>
                    <a:pt x="374" y="202"/>
                  </a:lnTo>
                  <a:lnTo>
                    <a:pt x="351" y="221"/>
                  </a:lnTo>
                  <a:lnTo>
                    <a:pt x="326" y="236"/>
                  </a:lnTo>
                  <a:lnTo>
                    <a:pt x="303" y="249"/>
                  </a:lnTo>
                  <a:lnTo>
                    <a:pt x="277" y="261"/>
                  </a:lnTo>
                  <a:lnTo>
                    <a:pt x="255" y="264"/>
                  </a:lnTo>
                  <a:lnTo>
                    <a:pt x="236" y="265"/>
                  </a:lnTo>
                  <a:lnTo>
                    <a:pt x="220" y="264"/>
                  </a:lnTo>
                  <a:lnTo>
                    <a:pt x="206" y="256"/>
                  </a:lnTo>
                  <a:lnTo>
                    <a:pt x="191" y="243"/>
                  </a:lnTo>
                  <a:lnTo>
                    <a:pt x="168" y="215"/>
                  </a:lnTo>
                  <a:lnTo>
                    <a:pt x="151" y="187"/>
                  </a:lnTo>
                  <a:lnTo>
                    <a:pt x="135" y="158"/>
                  </a:lnTo>
                  <a:lnTo>
                    <a:pt x="118" y="129"/>
                  </a:lnTo>
                  <a:lnTo>
                    <a:pt x="96" y="105"/>
                  </a:lnTo>
                  <a:lnTo>
                    <a:pt x="76" y="94"/>
                  </a:lnTo>
                  <a:lnTo>
                    <a:pt x="62" y="93"/>
                  </a:lnTo>
                  <a:lnTo>
                    <a:pt x="43" y="98"/>
                  </a:lnTo>
                  <a:lnTo>
                    <a:pt x="29" y="105"/>
                  </a:lnTo>
                  <a:lnTo>
                    <a:pt x="16" y="108"/>
                  </a:lnTo>
                  <a:lnTo>
                    <a:pt x="7" y="105"/>
                  </a:lnTo>
                  <a:lnTo>
                    <a:pt x="6" y="95"/>
                  </a:lnTo>
                  <a:lnTo>
                    <a:pt x="10" y="89"/>
                  </a:lnTo>
                  <a:lnTo>
                    <a:pt x="20" y="82"/>
                  </a:lnTo>
                  <a:lnTo>
                    <a:pt x="33" y="81"/>
                  </a:lnTo>
                  <a:lnTo>
                    <a:pt x="47" y="82"/>
                  </a:lnTo>
                  <a:lnTo>
                    <a:pt x="54" y="79"/>
                  </a:lnTo>
                  <a:lnTo>
                    <a:pt x="51" y="71"/>
                  </a:lnTo>
                  <a:lnTo>
                    <a:pt x="38" y="66"/>
                  </a:lnTo>
                  <a:lnTo>
                    <a:pt x="22" y="66"/>
                  </a:lnTo>
                  <a:lnTo>
                    <a:pt x="13" y="62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3" y="38"/>
                  </a:lnTo>
                  <a:lnTo>
                    <a:pt x="7" y="34"/>
                  </a:lnTo>
                  <a:lnTo>
                    <a:pt x="16" y="34"/>
                  </a:lnTo>
                  <a:lnTo>
                    <a:pt x="27" y="39"/>
                  </a:lnTo>
                  <a:lnTo>
                    <a:pt x="38" y="46"/>
                  </a:lnTo>
                  <a:lnTo>
                    <a:pt x="46" y="54"/>
                  </a:lnTo>
                  <a:lnTo>
                    <a:pt x="55" y="56"/>
                  </a:lnTo>
                  <a:lnTo>
                    <a:pt x="64" y="55"/>
                  </a:lnTo>
                  <a:lnTo>
                    <a:pt x="69" y="48"/>
                  </a:lnTo>
                  <a:lnTo>
                    <a:pt x="73" y="36"/>
                  </a:lnTo>
                  <a:lnTo>
                    <a:pt x="69" y="23"/>
                  </a:lnTo>
                  <a:lnTo>
                    <a:pt x="71" y="10"/>
                  </a:lnTo>
                  <a:lnTo>
                    <a:pt x="75" y="4"/>
                  </a:lnTo>
                  <a:lnTo>
                    <a:pt x="85" y="0"/>
                  </a:lnTo>
                  <a:lnTo>
                    <a:pt x="93" y="5"/>
                  </a:lnTo>
                  <a:lnTo>
                    <a:pt x="96" y="15"/>
                  </a:lnTo>
                  <a:lnTo>
                    <a:pt x="92" y="26"/>
                  </a:lnTo>
                  <a:lnTo>
                    <a:pt x="87" y="36"/>
                  </a:lnTo>
                  <a:lnTo>
                    <a:pt x="84" y="53"/>
                  </a:lnTo>
                  <a:lnTo>
                    <a:pt x="85" y="66"/>
                  </a:lnTo>
                  <a:lnTo>
                    <a:pt x="97" y="79"/>
                  </a:lnTo>
                  <a:lnTo>
                    <a:pt x="116" y="91"/>
                  </a:lnTo>
                  <a:lnTo>
                    <a:pt x="130" y="105"/>
                  </a:lnTo>
                  <a:lnTo>
                    <a:pt x="145" y="124"/>
                  </a:lnTo>
                  <a:lnTo>
                    <a:pt x="161" y="146"/>
                  </a:lnTo>
                  <a:lnTo>
                    <a:pt x="175" y="168"/>
                  </a:lnTo>
                  <a:lnTo>
                    <a:pt x="191" y="189"/>
                  </a:lnTo>
                  <a:lnTo>
                    <a:pt x="207" y="210"/>
                  </a:lnTo>
                  <a:lnTo>
                    <a:pt x="217" y="221"/>
                  </a:lnTo>
                  <a:lnTo>
                    <a:pt x="230" y="228"/>
                  </a:lnTo>
                  <a:lnTo>
                    <a:pt x="243" y="233"/>
                  </a:lnTo>
                  <a:lnTo>
                    <a:pt x="254" y="234"/>
                  </a:lnTo>
                  <a:lnTo>
                    <a:pt x="267" y="232"/>
                  </a:lnTo>
                  <a:lnTo>
                    <a:pt x="281" y="225"/>
                  </a:lnTo>
                  <a:lnTo>
                    <a:pt x="298" y="214"/>
                  </a:lnTo>
                  <a:lnTo>
                    <a:pt x="312" y="200"/>
                  </a:lnTo>
                  <a:lnTo>
                    <a:pt x="327" y="185"/>
                  </a:lnTo>
                  <a:lnTo>
                    <a:pt x="338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635" y="2012"/>
              <a:ext cx="418" cy="244"/>
            </a:xfrm>
            <a:custGeom>
              <a:avLst/>
              <a:gdLst/>
              <a:ahLst/>
              <a:cxnLst>
                <a:cxn ang="0">
                  <a:pos x="354" y="77"/>
                </a:cxn>
                <a:cxn ang="0">
                  <a:pos x="362" y="30"/>
                </a:cxn>
                <a:cxn ang="0">
                  <a:pos x="379" y="0"/>
                </a:cxn>
                <a:cxn ang="0">
                  <a:pos x="399" y="2"/>
                </a:cxn>
                <a:cxn ang="0">
                  <a:pos x="411" y="14"/>
                </a:cxn>
                <a:cxn ang="0">
                  <a:pos x="418" y="34"/>
                </a:cxn>
                <a:cxn ang="0">
                  <a:pos x="414" y="64"/>
                </a:cxn>
                <a:cxn ang="0">
                  <a:pos x="410" y="81"/>
                </a:cxn>
                <a:cxn ang="0">
                  <a:pos x="403" y="113"/>
                </a:cxn>
                <a:cxn ang="0">
                  <a:pos x="393" y="141"/>
                </a:cxn>
                <a:cxn ang="0">
                  <a:pos x="383" y="165"/>
                </a:cxn>
                <a:cxn ang="0">
                  <a:pos x="369" y="188"/>
                </a:cxn>
                <a:cxn ang="0">
                  <a:pos x="352" y="215"/>
                </a:cxn>
                <a:cxn ang="0">
                  <a:pos x="336" y="232"/>
                </a:cxn>
                <a:cxn ang="0">
                  <a:pos x="324" y="240"/>
                </a:cxn>
                <a:cxn ang="0">
                  <a:pos x="305" y="244"/>
                </a:cxn>
                <a:cxn ang="0">
                  <a:pos x="285" y="237"/>
                </a:cxn>
                <a:cxn ang="0">
                  <a:pos x="261" y="223"/>
                </a:cxn>
                <a:cxn ang="0">
                  <a:pos x="236" y="203"/>
                </a:cxn>
                <a:cxn ang="0">
                  <a:pos x="211" y="178"/>
                </a:cxn>
                <a:cxn ang="0">
                  <a:pos x="188" y="148"/>
                </a:cxn>
                <a:cxn ang="0">
                  <a:pos x="170" y="123"/>
                </a:cxn>
                <a:cxn ang="0">
                  <a:pos x="149" y="106"/>
                </a:cxn>
                <a:cxn ang="0">
                  <a:pos x="129" y="96"/>
                </a:cxn>
                <a:cxn ang="0">
                  <a:pos x="114" y="94"/>
                </a:cxn>
                <a:cxn ang="0">
                  <a:pos x="92" y="97"/>
                </a:cxn>
                <a:cxn ang="0">
                  <a:pos x="69" y="111"/>
                </a:cxn>
                <a:cxn ang="0">
                  <a:pos x="45" y="125"/>
                </a:cxn>
                <a:cxn ang="0">
                  <a:pos x="23" y="128"/>
                </a:cxn>
                <a:cxn ang="0">
                  <a:pos x="10" y="120"/>
                </a:cxn>
                <a:cxn ang="0">
                  <a:pos x="0" y="108"/>
                </a:cxn>
                <a:cxn ang="0">
                  <a:pos x="3" y="95"/>
                </a:cxn>
                <a:cxn ang="0">
                  <a:pos x="11" y="91"/>
                </a:cxn>
                <a:cxn ang="0">
                  <a:pos x="21" y="94"/>
                </a:cxn>
                <a:cxn ang="0">
                  <a:pos x="18" y="95"/>
                </a:cxn>
                <a:cxn ang="0">
                  <a:pos x="37" y="100"/>
                </a:cxn>
                <a:cxn ang="0">
                  <a:pos x="57" y="93"/>
                </a:cxn>
                <a:cxn ang="0">
                  <a:pos x="75" y="76"/>
                </a:cxn>
                <a:cxn ang="0">
                  <a:pos x="93" y="62"/>
                </a:cxn>
                <a:cxn ang="0">
                  <a:pos x="105" y="46"/>
                </a:cxn>
                <a:cxn ang="0">
                  <a:pos x="122" y="40"/>
                </a:cxn>
                <a:cxn ang="0">
                  <a:pos x="135" y="43"/>
                </a:cxn>
                <a:cxn ang="0">
                  <a:pos x="144" y="58"/>
                </a:cxn>
                <a:cxn ang="0">
                  <a:pos x="159" y="78"/>
                </a:cxn>
                <a:cxn ang="0">
                  <a:pos x="183" y="96"/>
                </a:cxn>
                <a:cxn ang="0">
                  <a:pos x="211" y="114"/>
                </a:cxn>
                <a:cxn ang="0">
                  <a:pos x="234" y="132"/>
                </a:cxn>
                <a:cxn ang="0">
                  <a:pos x="257" y="155"/>
                </a:cxn>
                <a:cxn ang="0">
                  <a:pos x="277" y="172"/>
                </a:cxn>
                <a:cxn ang="0">
                  <a:pos x="296" y="184"/>
                </a:cxn>
                <a:cxn ang="0">
                  <a:pos x="309" y="186"/>
                </a:cxn>
                <a:cxn ang="0">
                  <a:pos x="315" y="180"/>
                </a:cxn>
                <a:cxn ang="0">
                  <a:pos x="324" y="170"/>
                </a:cxn>
                <a:cxn ang="0">
                  <a:pos x="335" y="145"/>
                </a:cxn>
                <a:cxn ang="0">
                  <a:pos x="344" y="118"/>
                </a:cxn>
                <a:cxn ang="0">
                  <a:pos x="350" y="96"/>
                </a:cxn>
                <a:cxn ang="0">
                  <a:pos x="354" y="77"/>
                </a:cxn>
              </a:cxnLst>
              <a:rect l="0" t="0" r="r" b="b"/>
              <a:pathLst>
                <a:path w="418" h="244">
                  <a:moveTo>
                    <a:pt x="354" y="77"/>
                  </a:moveTo>
                  <a:lnTo>
                    <a:pt x="362" y="30"/>
                  </a:lnTo>
                  <a:lnTo>
                    <a:pt x="379" y="0"/>
                  </a:lnTo>
                  <a:lnTo>
                    <a:pt x="399" y="2"/>
                  </a:lnTo>
                  <a:lnTo>
                    <a:pt x="411" y="14"/>
                  </a:lnTo>
                  <a:lnTo>
                    <a:pt x="418" y="34"/>
                  </a:lnTo>
                  <a:lnTo>
                    <a:pt x="414" y="64"/>
                  </a:lnTo>
                  <a:lnTo>
                    <a:pt x="410" y="81"/>
                  </a:lnTo>
                  <a:lnTo>
                    <a:pt x="403" y="113"/>
                  </a:lnTo>
                  <a:lnTo>
                    <a:pt x="393" y="141"/>
                  </a:lnTo>
                  <a:lnTo>
                    <a:pt x="383" y="165"/>
                  </a:lnTo>
                  <a:lnTo>
                    <a:pt x="369" y="188"/>
                  </a:lnTo>
                  <a:lnTo>
                    <a:pt x="352" y="215"/>
                  </a:lnTo>
                  <a:lnTo>
                    <a:pt x="336" y="232"/>
                  </a:lnTo>
                  <a:lnTo>
                    <a:pt x="324" y="240"/>
                  </a:lnTo>
                  <a:lnTo>
                    <a:pt x="305" y="244"/>
                  </a:lnTo>
                  <a:lnTo>
                    <a:pt x="285" y="237"/>
                  </a:lnTo>
                  <a:lnTo>
                    <a:pt x="261" y="223"/>
                  </a:lnTo>
                  <a:lnTo>
                    <a:pt x="236" y="203"/>
                  </a:lnTo>
                  <a:lnTo>
                    <a:pt x="211" y="178"/>
                  </a:lnTo>
                  <a:lnTo>
                    <a:pt x="188" y="148"/>
                  </a:lnTo>
                  <a:lnTo>
                    <a:pt x="170" y="123"/>
                  </a:lnTo>
                  <a:lnTo>
                    <a:pt x="149" y="106"/>
                  </a:lnTo>
                  <a:lnTo>
                    <a:pt x="129" y="96"/>
                  </a:lnTo>
                  <a:lnTo>
                    <a:pt x="114" y="94"/>
                  </a:lnTo>
                  <a:lnTo>
                    <a:pt x="92" y="97"/>
                  </a:lnTo>
                  <a:lnTo>
                    <a:pt x="69" y="111"/>
                  </a:lnTo>
                  <a:lnTo>
                    <a:pt x="45" y="125"/>
                  </a:lnTo>
                  <a:lnTo>
                    <a:pt x="23" y="128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3" y="95"/>
                  </a:lnTo>
                  <a:lnTo>
                    <a:pt x="11" y="91"/>
                  </a:lnTo>
                  <a:lnTo>
                    <a:pt x="21" y="94"/>
                  </a:lnTo>
                  <a:lnTo>
                    <a:pt x="18" y="95"/>
                  </a:lnTo>
                  <a:lnTo>
                    <a:pt x="37" y="100"/>
                  </a:lnTo>
                  <a:lnTo>
                    <a:pt x="57" y="93"/>
                  </a:lnTo>
                  <a:lnTo>
                    <a:pt x="75" y="76"/>
                  </a:lnTo>
                  <a:lnTo>
                    <a:pt x="93" y="62"/>
                  </a:lnTo>
                  <a:lnTo>
                    <a:pt x="105" y="46"/>
                  </a:lnTo>
                  <a:lnTo>
                    <a:pt x="122" y="40"/>
                  </a:lnTo>
                  <a:lnTo>
                    <a:pt x="135" y="43"/>
                  </a:lnTo>
                  <a:lnTo>
                    <a:pt x="144" y="58"/>
                  </a:lnTo>
                  <a:lnTo>
                    <a:pt x="159" y="78"/>
                  </a:lnTo>
                  <a:lnTo>
                    <a:pt x="183" y="96"/>
                  </a:lnTo>
                  <a:lnTo>
                    <a:pt x="211" y="114"/>
                  </a:lnTo>
                  <a:lnTo>
                    <a:pt x="234" y="132"/>
                  </a:lnTo>
                  <a:lnTo>
                    <a:pt x="257" y="155"/>
                  </a:lnTo>
                  <a:lnTo>
                    <a:pt x="277" y="172"/>
                  </a:lnTo>
                  <a:lnTo>
                    <a:pt x="296" y="184"/>
                  </a:lnTo>
                  <a:lnTo>
                    <a:pt x="309" y="186"/>
                  </a:lnTo>
                  <a:lnTo>
                    <a:pt x="315" y="180"/>
                  </a:lnTo>
                  <a:lnTo>
                    <a:pt x="324" y="170"/>
                  </a:lnTo>
                  <a:lnTo>
                    <a:pt x="335" y="145"/>
                  </a:lnTo>
                  <a:lnTo>
                    <a:pt x="344" y="118"/>
                  </a:lnTo>
                  <a:lnTo>
                    <a:pt x="350" y="96"/>
                  </a:lnTo>
                  <a:lnTo>
                    <a:pt x="35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1027" y="1939"/>
              <a:ext cx="381" cy="312"/>
            </a:xfrm>
            <a:custGeom>
              <a:avLst/>
              <a:gdLst/>
              <a:ahLst/>
              <a:cxnLst>
                <a:cxn ang="0">
                  <a:pos x="83" y="111"/>
                </a:cxn>
                <a:cxn ang="0">
                  <a:pos x="48" y="143"/>
                </a:cxn>
                <a:cxn ang="0">
                  <a:pos x="16" y="155"/>
                </a:cxn>
                <a:cxn ang="0">
                  <a:pos x="2" y="142"/>
                </a:cxn>
                <a:cxn ang="0">
                  <a:pos x="0" y="125"/>
                </a:cxn>
                <a:cxn ang="0">
                  <a:pos x="7" y="105"/>
                </a:cxn>
                <a:cxn ang="0">
                  <a:pos x="28" y="84"/>
                </a:cxn>
                <a:cxn ang="0">
                  <a:pos x="42" y="73"/>
                </a:cxn>
                <a:cxn ang="0">
                  <a:pos x="66" y="52"/>
                </a:cxn>
                <a:cxn ang="0">
                  <a:pos x="91" y="35"/>
                </a:cxn>
                <a:cxn ang="0">
                  <a:pos x="115" y="23"/>
                </a:cxn>
                <a:cxn ang="0">
                  <a:pos x="139" y="14"/>
                </a:cxn>
                <a:cxn ang="0">
                  <a:pos x="170" y="3"/>
                </a:cxn>
                <a:cxn ang="0">
                  <a:pos x="193" y="0"/>
                </a:cxn>
                <a:cxn ang="0">
                  <a:pos x="207" y="1"/>
                </a:cxn>
                <a:cxn ang="0">
                  <a:pos x="224" y="9"/>
                </a:cxn>
                <a:cxn ang="0">
                  <a:pos x="236" y="27"/>
                </a:cxn>
                <a:cxn ang="0">
                  <a:pos x="246" y="52"/>
                </a:cxn>
                <a:cxn ang="0">
                  <a:pos x="253" y="83"/>
                </a:cxn>
                <a:cxn ang="0">
                  <a:pos x="257" y="118"/>
                </a:cxn>
                <a:cxn ang="0">
                  <a:pos x="257" y="157"/>
                </a:cxn>
                <a:cxn ang="0">
                  <a:pos x="256" y="188"/>
                </a:cxn>
                <a:cxn ang="0">
                  <a:pos x="262" y="214"/>
                </a:cxn>
                <a:cxn ang="0">
                  <a:pos x="272" y="233"/>
                </a:cxn>
                <a:cxn ang="0">
                  <a:pos x="283" y="244"/>
                </a:cxn>
                <a:cxn ang="0">
                  <a:pos x="302" y="255"/>
                </a:cxn>
                <a:cxn ang="0">
                  <a:pos x="328" y="259"/>
                </a:cxn>
                <a:cxn ang="0">
                  <a:pos x="355" y="263"/>
                </a:cxn>
                <a:cxn ang="0">
                  <a:pos x="375" y="274"/>
                </a:cxn>
                <a:cxn ang="0">
                  <a:pos x="380" y="287"/>
                </a:cxn>
                <a:cxn ang="0">
                  <a:pos x="381" y="303"/>
                </a:cxn>
                <a:cxn ang="0">
                  <a:pos x="371" y="312"/>
                </a:cxn>
                <a:cxn ang="0">
                  <a:pos x="361" y="310"/>
                </a:cxn>
                <a:cxn ang="0">
                  <a:pos x="355" y="302"/>
                </a:cxn>
                <a:cxn ang="0">
                  <a:pos x="359" y="303"/>
                </a:cxn>
                <a:cxn ang="0">
                  <a:pos x="347" y="288"/>
                </a:cxn>
                <a:cxn ang="0">
                  <a:pos x="326" y="280"/>
                </a:cxn>
                <a:cxn ang="0">
                  <a:pos x="302" y="283"/>
                </a:cxn>
                <a:cxn ang="0">
                  <a:pos x="279" y="283"/>
                </a:cxn>
                <a:cxn ang="0">
                  <a:pos x="260" y="288"/>
                </a:cxn>
                <a:cxn ang="0">
                  <a:pos x="243" y="283"/>
                </a:cxn>
                <a:cxn ang="0">
                  <a:pos x="235" y="272"/>
                </a:cxn>
                <a:cxn ang="0">
                  <a:pos x="237" y="255"/>
                </a:cxn>
                <a:cxn ang="0">
                  <a:pos x="237" y="230"/>
                </a:cxn>
                <a:cxn ang="0">
                  <a:pos x="230" y="201"/>
                </a:cxn>
                <a:cxn ang="0">
                  <a:pos x="218" y="169"/>
                </a:cxn>
                <a:cxn ang="0">
                  <a:pos x="211" y="141"/>
                </a:cxn>
                <a:cxn ang="0">
                  <a:pos x="207" y="109"/>
                </a:cxn>
                <a:cxn ang="0">
                  <a:pos x="202" y="83"/>
                </a:cxn>
                <a:cxn ang="0">
                  <a:pos x="194" y="62"/>
                </a:cxn>
                <a:cxn ang="0">
                  <a:pos x="185" y="52"/>
                </a:cxn>
                <a:cxn ang="0">
                  <a:pos x="177" y="53"/>
                </a:cxn>
                <a:cxn ang="0">
                  <a:pos x="164" y="56"/>
                </a:cxn>
                <a:cxn ang="0">
                  <a:pos x="140" y="69"/>
                </a:cxn>
                <a:cxn ang="0">
                  <a:pos x="116" y="84"/>
                </a:cxn>
                <a:cxn ang="0">
                  <a:pos x="99" y="98"/>
                </a:cxn>
                <a:cxn ang="0">
                  <a:pos x="83" y="111"/>
                </a:cxn>
              </a:cxnLst>
              <a:rect l="0" t="0" r="r" b="b"/>
              <a:pathLst>
                <a:path w="381" h="312">
                  <a:moveTo>
                    <a:pt x="83" y="111"/>
                  </a:moveTo>
                  <a:lnTo>
                    <a:pt x="48" y="143"/>
                  </a:lnTo>
                  <a:lnTo>
                    <a:pt x="16" y="155"/>
                  </a:lnTo>
                  <a:lnTo>
                    <a:pt x="2" y="142"/>
                  </a:lnTo>
                  <a:lnTo>
                    <a:pt x="0" y="125"/>
                  </a:lnTo>
                  <a:lnTo>
                    <a:pt x="7" y="105"/>
                  </a:lnTo>
                  <a:lnTo>
                    <a:pt x="28" y="84"/>
                  </a:lnTo>
                  <a:lnTo>
                    <a:pt x="42" y="73"/>
                  </a:lnTo>
                  <a:lnTo>
                    <a:pt x="66" y="52"/>
                  </a:lnTo>
                  <a:lnTo>
                    <a:pt x="91" y="35"/>
                  </a:lnTo>
                  <a:lnTo>
                    <a:pt x="115" y="23"/>
                  </a:lnTo>
                  <a:lnTo>
                    <a:pt x="139" y="14"/>
                  </a:lnTo>
                  <a:lnTo>
                    <a:pt x="170" y="3"/>
                  </a:lnTo>
                  <a:lnTo>
                    <a:pt x="193" y="0"/>
                  </a:lnTo>
                  <a:lnTo>
                    <a:pt x="207" y="1"/>
                  </a:lnTo>
                  <a:lnTo>
                    <a:pt x="224" y="9"/>
                  </a:lnTo>
                  <a:lnTo>
                    <a:pt x="236" y="27"/>
                  </a:lnTo>
                  <a:lnTo>
                    <a:pt x="246" y="52"/>
                  </a:lnTo>
                  <a:lnTo>
                    <a:pt x="253" y="83"/>
                  </a:lnTo>
                  <a:lnTo>
                    <a:pt x="257" y="118"/>
                  </a:lnTo>
                  <a:lnTo>
                    <a:pt x="257" y="157"/>
                  </a:lnTo>
                  <a:lnTo>
                    <a:pt x="256" y="188"/>
                  </a:lnTo>
                  <a:lnTo>
                    <a:pt x="262" y="214"/>
                  </a:lnTo>
                  <a:lnTo>
                    <a:pt x="272" y="233"/>
                  </a:lnTo>
                  <a:lnTo>
                    <a:pt x="283" y="244"/>
                  </a:lnTo>
                  <a:lnTo>
                    <a:pt x="302" y="255"/>
                  </a:lnTo>
                  <a:lnTo>
                    <a:pt x="328" y="259"/>
                  </a:lnTo>
                  <a:lnTo>
                    <a:pt x="355" y="263"/>
                  </a:lnTo>
                  <a:lnTo>
                    <a:pt x="375" y="274"/>
                  </a:lnTo>
                  <a:lnTo>
                    <a:pt x="380" y="287"/>
                  </a:lnTo>
                  <a:lnTo>
                    <a:pt x="381" y="303"/>
                  </a:lnTo>
                  <a:lnTo>
                    <a:pt x="371" y="312"/>
                  </a:lnTo>
                  <a:lnTo>
                    <a:pt x="361" y="310"/>
                  </a:lnTo>
                  <a:lnTo>
                    <a:pt x="355" y="302"/>
                  </a:lnTo>
                  <a:lnTo>
                    <a:pt x="359" y="303"/>
                  </a:lnTo>
                  <a:lnTo>
                    <a:pt x="347" y="288"/>
                  </a:lnTo>
                  <a:lnTo>
                    <a:pt x="326" y="280"/>
                  </a:lnTo>
                  <a:lnTo>
                    <a:pt x="302" y="283"/>
                  </a:lnTo>
                  <a:lnTo>
                    <a:pt x="279" y="283"/>
                  </a:lnTo>
                  <a:lnTo>
                    <a:pt x="260" y="288"/>
                  </a:lnTo>
                  <a:lnTo>
                    <a:pt x="243" y="283"/>
                  </a:lnTo>
                  <a:lnTo>
                    <a:pt x="235" y="272"/>
                  </a:lnTo>
                  <a:lnTo>
                    <a:pt x="237" y="255"/>
                  </a:lnTo>
                  <a:lnTo>
                    <a:pt x="237" y="230"/>
                  </a:lnTo>
                  <a:lnTo>
                    <a:pt x="230" y="201"/>
                  </a:lnTo>
                  <a:lnTo>
                    <a:pt x="218" y="169"/>
                  </a:lnTo>
                  <a:lnTo>
                    <a:pt x="211" y="141"/>
                  </a:lnTo>
                  <a:lnTo>
                    <a:pt x="207" y="109"/>
                  </a:lnTo>
                  <a:lnTo>
                    <a:pt x="202" y="83"/>
                  </a:lnTo>
                  <a:lnTo>
                    <a:pt x="194" y="62"/>
                  </a:lnTo>
                  <a:lnTo>
                    <a:pt x="185" y="52"/>
                  </a:lnTo>
                  <a:lnTo>
                    <a:pt x="177" y="53"/>
                  </a:lnTo>
                  <a:lnTo>
                    <a:pt x="164" y="56"/>
                  </a:lnTo>
                  <a:lnTo>
                    <a:pt x="140" y="69"/>
                  </a:lnTo>
                  <a:lnTo>
                    <a:pt x="116" y="84"/>
                  </a:lnTo>
                  <a:lnTo>
                    <a:pt x="99" y="98"/>
                  </a:lnTo>
                  <a:lnTo>
                    <a:pt x="83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115616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smtClean="0"/>
              <a:t>期待、享受 </a:t>
            </a:r>
            <a:endParaRPr lang="zh-TW" altLang="en-US" b="1"/>
          </a:p>
        </p:txBody>
      </p:sp>
      <p:sp>
        <p:nvSpPr>
          <p:cNvPr id="89" name="TextBox 88"/>
          <p:cNvSpPr txBox="1"/>
          <p:nvPr/>
        </p:nvSpPr>
        <p:spPr>
          <a:xfrm>
            <a:off x="6156176" y="53012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緊張、斤斤計較、</a:t>
            </a:r>
            <a:endParaRPr lang="en-US" altLang="zh-TW" b="1" dirty="0" smtClean="0"/>
          </a:p>
          <a:p>
            <a:pPr algn="ctr"/>
            <a:r>
              <a:rPr lang="zh-TW" altLang="en-US" b="1" dirty="0" smtClean="0"/>
              <a:t>不知所措 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67944" y="2492896"/>
            <a:ext cx="1080120" cy="100811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/>
              <a:t>轉接站</a:t>
            </a:r>
            <a:endParaRPr lang="zh-TW" altLang="en-US"/>
          </a:p>
        </p:txBody>
      </p:sp>
      <p:sp>
        <p:nvSpPr>
          <p:cNvPr id="5" name="Curved Left Arrow 4"/>
          <p:cNvSpPr/>
          <p:nvPr/>
        </p:nvSpPr>
        <p:spPr>
          <a:xfrm rot="2679815">
            <a:off x="5911072" y="1067732"/>
            <a:ext cx="1080120" cy="3024336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83671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緊張</a:t>
            </a:r>
            <a:endParaRPr lang="zh-TW" altLang="en-US" sz="2400" b="1" dirty="0"/>
          </a:p>
        </p:txBody>
      </p:sp>
      <p:sp>
        <p:nvSpPr>
          <p:cNvPr id="7" name="Curved Left Arrow 6"/>
          <p:cNvSpPr/>
          <p:nvPr/>
        </p:nvSpPr>
        <p:spPr>
          <a:xfrm rot="19450469" flipH="1">
            <a:off x="2377841" y="1040424"/>
            <a:ext cx="901934" cy="292046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83671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放鬆</a:t>
            </a:r>
            <a:endParaRPr lang="zh-TW" altLang="en-US" sz="2400" b="1" dirty="0"/>
          </a:p>
        </p:txBody>
      </p:sp>
      <p:sp>
        <p:nvSpPr>
          <p:cNvPr id="11" name="Curved Left Arrow 10"/>
          <p:cNvSpPr/>
          <p:nvPr/>
        </p:nvSpPr>
        <p:spPr>
          <a:xfrm rot="3084193">
            <a:off x="3106539" y="3565620"/>
            <a:ext cx="1080120" cy="2666340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19450469" flipH="1">
            <a:off x="5012868" y="3597065"/>
            <a:ext cx="901934" cy="2536099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242" name="Picture 2" descr="C:\Users\Sara\AppData\Local\Microsoft\Windows\Temporary Internet Files\Content.IE5\TBT88ZOY\MC9000480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1800200" cy="20882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5576" y="57332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 </a:t>
            </a:r>
            <a:r>
              <a:rPr lang="zh-TW" altLang="en-US" b="1" dirty="0" smtClean="0"/>
              <a:t>消化開啟</a:t>
            </a:r>
            <a:endParaRPr lang="zh-TW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 </a:t>
            </a:r>
            <a:r>
              <a:rPr lang="zh-TW" altLang="en-US" b="1" dirty="0" smtClean="0"/>
              <a:t>消化閉關</a:t>
            </a:r>
            <a:endParaRPr lang="zh-TW" altLang="en-US" b="1" dirty="0"/>
          </a:p>
        </p:txBody>
      </p:sp>
      <p:pic>
        <p:nvPicPr>
          <p:cNvPr id="17" name="Picture 2" descr="C:\Users\Sara\AppData\Local\Microsoft\Windows\Temporary Internet Files\Content.IE5\TBT88ZOY\MC9000480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501008"/>
            <a:ext cx="1368152" cy="1587056"/>
          </a:xfrm>
          <a:prstGeom prst="rect">
            <a:avLst/>
          </a:prstGeom>
          <a:noFill/>
        </p:spPr>
      </p:pic>
      <p:grpSp>
        <p:nvGrpSpPr>
          <p:cNvPr id="3" name="Group 19"/>
          <p:cNvGrpSpPr/>
          <p:nvPr/>
        </p:nvGrpSpPr>
        <p:grpSpPr>
          <a:xfrm>
            <a:off x="6372200" y="3212976"/>
            <a:ext cx="2160240" cy="2160240"/>
            <a:chOff x="7812360" y="2924944"/>
            <a:chExt cx="1050925" cy="1049338"/>
          </a:xfrm>
        </p:grpSpPr>
        <p:sp>
          <p:nvSpPr>
            <p:cNvPr id="21" name="Freeform 96"/>
            <p:cNvSpPr>
              <a:spLocks/>
            </p:cNvSpPr>
            <p:nvPr/>
          </p:nvSpPr>
          <p:spPr bwMode="auto">
            <a:xfrm>
              <a:off x="7812360" y="2924944"/>
              <a:ext cx="1050925" cy="1049338"/>
            </a:xfrm>
            <a:custGeom>
              <a:avLst/>
              <a:gdLst/>
              <a:ahLst/>
              <a:cxnLst>
                <a:cxn ang="0">
                  <a:pos x="14" y="795"/>
                </a:cxn>
                <a:cxn ang="0">
                  <a:pos x="79" y="977"/>
                </a:cxn>
                <a:cxn ang="0">
                  <a:pos x="194" y="1129"/>
                </a:cxn>
                <a:cxn ang="0">
                  <a:pos x="346" y="1243"/>
                </a:cxn>
                <a:cxn ang="0">
                  <a:pos x="528" y="1309"/>
                </a:cxn>
                <a:cxn ang="0">
                  <a:pos x="730" y="1319"/>
                </a:cxn>
                <a:cxn ang="0">
                  <a:pos x="919" y="1271"/>
                </a:cxn>
                <a:cxn ang="0">
                  <a:pos x="1081" y="1172"/>
                </a:cxn>
                <a:cxn ang="0">
                  <a:pos x="1209" y="1031"/>
                </a:cxn>
                <a:cxn ang="0">
                  <a:pos x="1292" y="858"/>
                </a:cxn>
                <a:cxn ang="0">
                  <a:pos x="1322" y="661"/>
                </a:cxn>
                <a:cxn ang="0">
                  <a:pos x="1292" y="464"/>
                </a:cxn>
                <a:cxn ang="0">
                  <a:pos x="1209" y="292"/>
                </a:cxn>
                <a:cxn ang="0">
                  <a:pos x="1081" y="151"/>
                </a:cxn>
                <a:cxn ang="0">
                  <a:pos x="919" y="52"/>
                </a:cxn>
                <a:cxn ang="0">
                  <a:pos x="730" y="4"/>
                </a:cxn>
                <a:cxn ang="0">
                  <a:pos x="528" y="14"/>
                </a:cxn>
                <a:cxn ang="0">
                  <a:pos x="346" y="80"/>
                </a:cxn>
                <a:cxn ang="0">
                  <a:pos x="194" y="194"/>
                </a:cxn>
                <a:cxn ang="0">
                  <a:pos x="79" y="346"/>
                </a:cxn>
                <a:cxn ang="0">
                  <a:pos x="14" y="528"/>
                </a:cxn>
                <a:cxn ang="0">
                  <a:pos x="97" y="661"/>
                </a:cxn>
                <a:cxn ang="0">
                  <a:pos x="122" y="494"/>
                </a:cxn>
                <a:cxn ang="0">
                  <a:pos x="194" y="347"/>
                </a:cxn>
                <a:cxn ang="0">
                  <a:pos x="302" y="227"/>
                </a:cxn>
                <a:cxn ang="0">
                  <a:pos x="441" y="142"/>
                </a:cxn>
                <a:cxn ang="0">
                  <a:pos x="604" y="102"/>
                </a:cxn>
                <a:cxn ang="0">
                  <a:pos x="775" y="110"/>
                </a:cxn>
                <a:cxn ang="0">
                  <a:pos x="929" y="166"/>
                </a:cxn>
                <a:cxn ang="0">
                  <a:pos x="1059" y="263"/>
                </a:cxn>
                <a:cxn ang="0">
                  <a:pos x="1156" y="393"/>
                </a:cxn>
                <a:cxn ang="0">
                  <a:pos x="1213" y="547"/>
                </a:cxn>
                <a:cxn ang="0">
                  <a:pos x="1221" y="719"/>
                </a:cxn>
                <a:cxn ang="0">
                  <a:pos x="1180" y="881"/>
                </a:cxn>
                <a:cxn ang="0">
                  <a:pos x="1095" y="1021"/>
                </a:cxn>
                <a:cxn ang="0">
                  <a:pos x="976" y="1129"/>
                </a:cxn>
                <a:cxn ang="0">
                  <a:pos x="829" y="1200"/>
                </a:cxn>
                <a:cxn ang="0">
                  <a:pos x="662" y="1226"/>
                </a:cxn>
                <a:cxn ang="0">
                  <a:pos x="493" y="1200"/>
                </a:cxn>
                <a:cxn ang="0">
                  <a:pos x="346" y="1129"/>
                </a:cxn>
                <a:cxn ang="0">
                  <a:pos x="226" y="1021"/>
                </a:cxn>
                <a:cxn ang="0">
                  <a:pos x="141" y="881"/>
                </a:cxn>
                <a:cxn ang="0">
                  <a:pos x="100" y="719"/>
                </a:cxn>
              </a:cxnLst>
              <a:rect l="0" t="0" r="r" b="b"/>
              <a:pathLst>
                <a:path w="1322" h="1323">
                  <a:moveTo>
                    <a:pt x="0" y="661"/>
                  </a:moveTo>
                  <a:lnTo>
                    <a:pt x="3" y="729"/>
                  </a:lnTo>
                  <a:lnTo>
                    <a:pt x="14" y="795"/>
                  </a:lnTo>
                  <a:lnTo>
                    <a:pt x="30" y="858"/>
                  </a:lnTo>
                  <a:lnTo>
                    <a:pt x="52" y="918"/>
                  </a:lnTo>
                  <a:lnTo>
                    <a:pt x="79" y="977"/>
                  </a:lnTo>
                  <a:lnTo>
                    <a:pt x="113" y="1031"/>
                  </a:lnTo>
                  <a:lnTo>
                    <a:pt x="151" y="1082"/>
                  </a:lnTo>
                  <a:lnTo>
                    <a:pt x="194" y="1129"/>
                  </a:lnTo>
                  <a:lnTo>
                    <a:pt x="241" y="1172"/>
                  </a:lnTo>
                  <a:lnTo>
                    <a:pt x="292" y="1210"/>
                  </a:lnTo>
                  <a:lnTo>
                    <a:pt x="346" y="1243"/>
                  </a:lnTo>
                  <a:lnTo>
                    <a:pt x="405" y="1271"/>
                  </a:lnTo>
                  <a:lnTo>
                    <a:pt x="464" y="1293"/>
                  </a:lnTo>
                  <a:lnTo>
                    <a:pt x="528" y="1309"/>
                  </a:lnTo>
                  <a:lnTo>
                    <a:pt x="594" y="1319"/>
                  </a:lnTo>
                  <a:lnTo>
                    <a:pt x="662" y="1323"/>
                  </a:lnTo>
                  <a:lnTo>
                    <a:pt x="730" y="1319"/>
                  </a:lnTo>
                  <a:lnTo>
                    <a:pt x="794" y="1309"/>
                  </a:lnTo>
                  <a:lnTo>
                    <a:pt x="858" y="1293"/>
                  </a:lnTo>
                  <a:lnTo>
                    <a:pt x="919" y="1271"/>
                  </a:lnTo>
                  <a:lnTo>
                    <a:pt x="976" y="1243"/>
                  </a:lnTo>
                  <a:lnTo>
                    <a:pt x="1030" y="1210"/>
                  </a:lnTo>
                  <a:lnTo>
                    <a:pt x="1081" y="1172"/>
                  </a:lnTo>
                  <a:lnTo>
                    <a:pt x="1128" y="1129"/>
                  </a:lnTo>
                  <a:lnTo>
                    <a:pt x="1171" y="1082"/>
                  </a:lnTo>
                  <a:lnTo>
                    <a:pt x="1209" y="1031"/>
                  </a:lnTo>
                  <a:lnTo>
                    <a:pt x="1243" y="977"/>
                  </a:lnTo>
                  <a:lnTo>
                    <a:pt x="1270" y="918"/>
                  </a:lnTo>
                  <a:lnTo>
                    <a:pt x="1292" y="858"/>
                  </a:lnTo>
                  <a:lnTo>
                    <a:pt x="1308" y="795"/>
                  </a:lnTo>
                  <a:lnTo>
                    <a:pt x="1319" y="729"/>
                  </a:lnTo>
                  <a:lnTo>
                    <a:pt x="1322" y="661"/>
                  </a:lnTo>
                  <a:lnTo>
                    <a:pt x="1319" y="593"/>
                  </a:lnTo>
                  <a:lnTo>
                    <a:pt x="1308" y="528"/>
                  </a:lnTo>
                  <a:lnTo>
                    <a:pt x="1292" y="464"/>
                  </a:lnTo>
                  <a:lnTo>
                    <a:pt x="1270" y="405"/>
                  </a:lnTo>
                  <a:lnTo>
                    <a:pt x="1243" y="346"/>
                  </a:lnTo>
                  <a:lnTo>
                    <a:pt x="1209" y="292"/>
                  </a:lnTo>
                  <a:lnTo>
                    <a:pt x="1171" y="241"/>
                  </a:lnTo>
                  <a:lnTo>
                    <a:pt x="1128" y="194"/>
                  </a:lnTo>
                  <a:lnTo>
                    <a:pt x="1081" y="151"/>
                  </a:lnTo>
                  <a:lnTo>
                    <a:pt x="1030" y="113"/>
                  </a:lnTo>
                  <a:lnTo>
                    <a:pt x="976" y="80"/>
                  </a:lnTo>
                  <a:lnTo>
                    <a:pt x="919" y="52"/>
                  </a:lnTo>
                  <a:lnTo>
                    <a:pt x="858" y="30"/>
                  </a:lnTo>
                  <a:lnTo>
                    <a:pt x="794" y="14"/>
                  </a:lnTo>
                  <a:lnTo>
                    <a:pt x="730" y="4"/>
                  </a:lnTo>
                  <a:lnTo>
                    <a:pt x="662" y="0"/>
                  </a:lnTo>
                  <a:lnTo>
                    <a:pt x="594" y="4"/>
                  </a:lnTo>
                  <a:lnTo>
                    <a:pt x="528" y="14"/>
                  </a:lnTo>
                  <a:lnTo>
                    <a:pt x="464" y="30"/>
                  </a:lnTo>
                  <a:lnTo>
                    <a:pt x="405" y="52"/>
                  </a:lnTo>
                  <a:lnTo>
                    <a:pt x="346" y="80"/>
                  </a:lnTo>
                  <a:lnTo>
                    <a:pt x="292" y="113"/>
                  </a:lnTo>
                  <a:lnTo>
                    <a:pt x="241" y="151"/>
                  </a:lnTo>
                  <a:lnTo>
                    <a:pt x="194" y="194"/>
                  </a:lnTo>
                  <a:lnTo>
                    <a:pt x="151" y="241"/>
                  </a:lnTo>
                  <a:lnTo>
                    <a:pt x="113" y="292"/>
                  </a:lnTo>
                  <a:lnTo>
                    <a:pt x="79" y="346"/>
                  </a:lnTo>
                  <a:lnTo>
                    <a:pt x="52" y="405"/>
                  </a:lnTo>
                  <a:lnTo>
                    <a:pt x="30" y="464"/>
                  </a:lnTo>
                  <a:lnTo>
                    <a:pt x="14" y="528"/>
                  </a:lnTo>
                  <a:lnTo>
                    <a:pt x="3" y="593"/>
                  </a:lnTo>
                  <a:lnTo>
                    <a:pt x="0" y="661"/>
                  </a:lnTo>
                  <a:lnTo>
                    <a:pt x="97" y="661"/>
                  </a:lnTo>
                  <a:lnTo>
                    <a:pt x="100" y="604"/>
                  </a:lnTo>
                  <a:lnTo>
                    <a:pt x="108" y="547"/>
                  </a:lnTo>
                  <a:lnTo>
                    <a:pt x="122" y="494"/>
                  </a:lnTo>
                  <a:lnTo>
                    <a:pt x="141" y="443"/>
                  </a:lnTo>
                  <a:lnTo>
                    <a:pt x="165" y="393"/>
                  </a:lnTo>
                  <a:lnTo>
                    <a:pt x="194" y="347"/>
                  </a:lnTo>
                  <a:lnTo>
                    <a:pt x="226" y="303"/>
                  </a:lnTo>
                  <a:lnTo>
                    <a:pt x="262" y="263"/>
                  </a:lnTo>
                  <a:lnTo>
                    <a:pt x="302" y="227"/>
                  </a:lnTo>
                  <a:lnTo>
                    <a:pt x="346" y="195"/>
                  </a:lnTo>
                  <a:lnTo>
                    <a:pt x="392" y="166"/>
                  </a:lnTo>
                  <a:lnTo>
                    <a:pt x="441" y="142"/>
                  </a:lnTo>
                  <a:lnTo>
                    <a:pt x="493" y="123"/>
                  </a:lnTo>
                  <a:lnTo>
                    <a:pt x="547" y="110"/>
                  </a:lnTo>
                  <a:lnTo>
                    <a:pt x="604" y="102"/>
                  </a:lnTo>
                  <a:lnTo>
                    <a:pt x="662" y="98"/>
                  </a:lnTo>
                  <a:lnTo>
                    <a:pt x="719" y="102"/>
                  </a:lnTo>
                  <a:lnTo>
                    <a:pt x="775" y="110"/>
                  </a:lnTo>
                  <a:lnTo>
                    <a:pt x="829" y="123"/>
                  </a:lnTo>
                  <a:lnTo>
                    <a:pt x="881" y="142"/>
                  </a:lnTo>
                  <a:lnTo>
                    <a:pt x="929" y="166"/>
                  </a:lnTo>
                  <a:lnTo>
                    <a:pt x="976" y="195"/>
                  </a:lnTo>
                  <a:lnTo>
                    <a:pt x="1019" y="227"/>
                  </a:lnTo>
                  <a:lnTo>
                    <a:pt x="1059" y="263"/>
                  </a:lnTo>
                  <a:lnTo>
                    <a:pt x="1095" y="303"/>
                  </a:lnTo>
                  <a:lnTo>
                    <a:pt x="1128" y="347"/>
                  </a:lnTo>
                  <a:lnTo>
                    <a:pt x="1156" y="393"/>
                  </a:lnTo>
                  <a:lnTo>
                    <a:pt x="1180" y="443"/>
                  </a:lnTo>
                  <a:lnTo>
                    <a:pt x="1199" y="494"/>
                  </a:lnTo>
                  <a:lnTo>
                    <a:pt x="1213" y="547"/>
                  </a:lnTo>
                  <a:lnTo>
                    <a:pt x="1221" y="604"/>
                  </a:lnTo>
                  <a:lnTo>
                    <a:pt x="1224" y="661"/>
                  </a:lnTo>
                  <a:lnTo>
                    <a:pt x="1221" y="719"/>
                  </a:lnTo>
                  <a:lnTo>
                    <a:pt x="1213" y="775"/>
                  </a:lnTo>
                  <a:lnTo>
                    <a:pt x="1199" y="830"/>
                  </a:lnTo>
                  <a:lnTo>
                    <a:pt x="1180" y="881"/>
                  </a:lnTo>
                  <a:lnTo>
                    <a:pt x="1156" y="931"/>
                  </a:lnTo>
                  <a:lnTo>
                    <a:pt x="1128" y="977"/>
                  </a:lnTo>
                  <a:lnTo>
                    <a:pt x="1095" y="1021"/>
                  </a:lnTo>
                  <a:lnTo>
                    <a:pt x="1059" y="1061"/>
                  </a:lnTo>
                  <a:lnTo>
                    <a:pt x="1019" y="1097"/>
                  </a:lnTo>
                  <a:lnTo>
                    <a:pt x="976" y="1129"/>
                  </a:lnTo>
                  <a:lnTo>
                    <a:pt x="929" y="1158"/>
                  </a:lnTo>
                  <a:lnTo>
                    <a:pt x="881" y="1182"/>
                  </a:lnTo>
                  <a:lnTo>
                    <a:pt x="829" y="1200"/>
                  </a:lnTo>
                  <a:lnTo>
                    <a:pt x="775" y="1214"/>
                  </a:lnTo>
                  <a:lnTo>
                    <a:pt x="719" y="1222"/>
                  </a:lnTo>
                  <a:lnTo>
                    <a:pt x="662" y="1226"/>
                  </a:lnTo>
                  <a:lnTo>
                    <a:pt x="604" y="1222"/>
                  </a:lnTo>
                  <a:lnTo>
                    <a:pt x="547" y="1214"/>
                  </a:lnTo>
                  <a:lnTo>
                    <a:pt x="493" y="1200"/>
                  </a:lnTo>
                  <a:lnTo>
                    <a:pt x="441" y="1182"/>
                  </a:lnTo>
                  <a:lnTo>
                    <a:pt x="392" y="1158"/>
                  </a:lnTo>
                  <a:lnTo>
                    <a:pt x="346" y="1129"/>
                  </a:lnTo>
                  <a:lnTo>
                    <a:pt x="302" y="1097"/>
                  </a:lnTo>
                  <a:lnTo>
                    <a:pt x="262" y="1061"/>
                  </a:lnTo>
                  <a:lnTo>
                    <a:pt x="226" y="1021"/>
                  </a:lnTo>
                  <a:lnTo>
                    <a:pt x="194" y="977"/>
                  </a:lnTo>
                  <a:lnTo>
                    <a:pt x="165" y="931"/>
                  </a:lnTo>
                  <a:lnTo>
                    <a:pt x="141" y="881"/>
                  </a:lnTo>
                  <a:lnTo>
                    <a:pt x="122" y="830"/>
                  </a:lnTo>
                  <a:lnTo>
                    <a:pt x="108" y="775"/>
                  </a:lnTo>
                  <a:lnTo>
                    <a:pt x="100" y="719"/>
                  </a:lnTo>
                  <a:lnTo>
                    <a:pt x="97" y="661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D1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2" name="Freeform 97"/>
            <p:cNvSpPr>
              <a:spLocks/>
            </p:cNvSpPr>
            <p:nvPr/>
          </p:nvSpPr>
          <p:spPr bwMode="auto">
            <a:xfrm>
              <a:off x="7956376" y="3068960"/>
              <a:ext cx="792088" cy="800671"/>
            </a:xfrm>
            <a:custGeom>
              <a:avLst/>
              <a:gdLst/>
              <a:ahLst/>
              <a:cxnLst>
                <a:cxn ang="0">
                  <a:pos x="33" y="883"/>
                </a:cxn>
                <a:cxn ang="0">
                  <a:pos x="66" y="917"/>
                </a:cxn>
                <a:cxn ang="0">
                  <a:pos x="917" y="67"/>
                </a:cxn>
                <a:cxn ang="0">
                  <a:pos x="850" y="0"/>
                </a:cxn>
                <a:cxn ang="0">
                  <a:pos x="0" y="851"/>
                </a:cxn>
                <a:cxn ang="0">
                  <a:pos x="33" y="883"/>
                </a:cxn>
              </a:cxnLst>
              <a:rect l="0" t="0" r="r" b="b"/>
              <a:pathLst>
                <a:path w="917" h="917">
                  <a:moveTo>
                    <a:pt x="33" y="883"/>
                  </a:moveTo>
                  <a:lnTo>
                    <a:pt x="66" y="917"/>
                  </a:lnTo>
                  <a:lnTo>
                    <a:pt x="917" y="67"/>
                  </a:lnTo>
                  <a:lnTo>
                    <a:pt x="850" y="0"/>
                  </a:lnTo>
                  <a:lnTo>
                    <a:pt x="0" y="851"/>
                  </a:lnTo>
                  <a:lnTo>
                    <a:pt x="33" y="883"/>
                  </a:lnTo>
                  <a:close/>
                </a:path>
              </a:pathLst>
            </a:custGeom>
            <a:solidFill>
              <a:srgbClr val="D1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1" grpId="0" animBg="1"/>
      <p:bldP spid="12" grpId="0" animBg="1"/>
      <p:bldP spid="15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Sara\AppData\Local\Microsoft\Windows\Temporary Internet Files\Content.IE5\3DQT822U\MC900078740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1268761"/>
            <a:ext cx="2016224" cy="3689450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39552" y="1988840"/>
            <a:ext cx="2691111" cy="2774355"/>
            <a:chOff x="597" y="1597"/>
            <a:chExt cx="811" cy="659"/>
          </a:xfrm>
        </p:grpSpPr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831" y="1597"/>
              <a:ext cx="211" cy="164"/>
            </a:xfrm>
            <a:custGeom>
              <a:avLst/>
              <a:gdLst/>
              <a:ahLst/>
              <a:cxnLst>
                <a:cxn ang="0">
                  <a:pos x="135" y="54"/>
                </a:cxn>
                <a:cxn ang="0">
                  <a:pos x="115" y="35"/>
                </a:cxn>
                <a:cxn ang="0">
                  <a:pos x="101" y="22"/>
                </a:cxn>
                <a:cxn ang="0">
                  <a:pos x="85" y="13"/>
                </a:cxn>
                <a:cxn ang="0">
                  <a:pos x="67" y="5"/>
                </a:cxn>
                <a:cxn ang="0">
                  <a:pos x="54" y="2"/>
                </a:cxn>
                <a:cxn ang="0">
                  <a:pos x="37" y="0"/>
                </a:cxn>
                <a:cxn ang="0">
                  <a:pos x="26" y="2"/>
                </a:cxn>
                <a:cxn ang="0">
                  <a:pos x="16" y="7"/>
                </a:cxn>
                <a:cxn ang="0">
                  <a:pos x="9" y="13"/>
                </a:cxn>
                <a:cxn ang="0">
                  <a:pos x="4" y="23"/>
                </a:cxn>
                <a:cxn ang="0">
                  <a:pos x="2" y="35"/>
                </a:cxn>
                <a:cxn ang="0">
                  <a:pos x="0" y="51"/>
                </a:cxn>
                <a:cxn ang="0">
                  <a:pos x="4" y="71"/>
                </a:cxn>
                <a:cxn ang="0">
                  <a:pos x="8" y="85"/>
                </a:cxn>
                <a:cxn ang="0">
                  <a:pos x="15" y="99"/>
                </a:cxn>
                <a:cxn ang="0">
                  <a:pos x="22" y="113"/>
                </a:cxn>
                <a:cxn ang="0">
                  <a:pos x="33" y="125"/>
                </a:cxn>
                <a:cxn ang="0">
                  <a:pos x="46" y="137"/>
                </a:cxn>
                <a:cxn ang="0">
                  <a:pos x="63" y="148"/>
                </a:cxn>
                <a:cxn ang="0">
                  <a:pos x="82" y="159"/>
                </a:cxn>
                <a:cxn ang="0">
                  <a:pos x="101" y="164"/>
                </a:cxn>
                <a:cxn ang="0">
                  <a:pos x="117" y="163"/>
                </a:cxn>
                <a:cxn ang="0">
                  <a:pos x="132" y="161"/>
                </a:cxn>
                <a:cxn ang="0">
                  <a:pos x="144" y="155"/>
                </a:cxn>
                <a:cxn ang="0">
                  <a:pos x="152" y="147"/>
                </a:cxn>
                <a:cxn ang="0">
                  <a:pos x="158" y="136"/>
                </a:cxn>
                <a:cxn ang="0">
                  <a:pos x="159" y="122"/>
                </a:cxn>
                <a:cxn ang="0">
                  <a:pos x="157" y="109"/>
                </a:cxn>
                <a:cxn ang="0">
                  <a:pos x="156" y="96"/>
                </a:cxn>
                <a:cxn ang="0">
                  <a:pos x="151" y="85"/>
                </a:cxn>
                <a:cxn ang="0">
                  <a:pos x="148" y="74"/>
                </a:cxn>
                <a:cxn ang="0">
                  <a:pos x="144" y="67"/>
                </a:cxn>
                <a:cxn ang="0">
                  <a:pos x="168" y="56"/>
                </a:cxn>
                <a:cxn ang="0">
                  <a:pos x="193" y="49"/>
                </a:cxn>
                <a:cxn ang="0">
                  <a:pos x="209" y="42"/>
                </a:cxn>
                <a:cxn ang="0">
                  <a:pos x="211" y="34"/>
                </a:cxn>
                <a:cxn ang="0">
                  <a:pos x="209" y="25"/>
                </a:cxn>
                <a:cxn ang="0">
                  <a:pos x="202" y="17"/>
                </a:cxn>
                <a:cxn ang="0">
                  <a:pos x="192" y="18"/>
                </a:cxn>
                <a:cxn ang="0">
                  <a:pos x="182" y="20"/>
                </a:cxn>
                <a:cxn ang="0">
                  <a:pos x="170" y="29"/>
                </a:cxn>
                <a:cxn ang="0">
                  <a:pos x="154" y="39"/>
                </a:cxn>
                <a:cxn ang="0">
                  <a:pos x="143" y="47"/>
                </a:cxn>
                <a:cxn ang="0">
                  <a:pos x="135" y="54"/>
                </a:cxn>
              </a:cxnLst>
              <a:rect l="0" t="0" r="r" b="b"/>
              <a:pathLst>
                <a:path w="211" h="164">
                  <a:moveTo>
                    <a:pt x="135" y="54"/>
                  </a:moveTo>
                  <a:lnTo>
                    <a:pt x="115" y="35"/>
                  </a:lnTo>
                  <a:lnTo>
                    <a:pt x="101" y="22"/>
                  </a:lnTo>
                  <a:lnTo>
                    <a:pt x="85" y="13"/>
                  </a:lnTo>
                  <a:lnTo>
                    <a:pt x="67" y="5"/>
                  </a:lnTo>
                  <a:lnTo>
                    <a:pt x="54" y="2"/>
                  </a:lnTo>
                  <a:lnTo>
                    <a:pt x="37" y="0"/>
                  </a:lnTo>
                  <a:lnTo>
                    <a:pt x="26" y="2"/>
                  </a:lnTo>
                  <a:lnTo>
                    <a:pt x="16" y="7"/>
                  </a:lnTo>
                  <a:lnTo>
                    <a:pt x="9" y="13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51"/>
                  </a:lnTo>
                  <a:lnTo>
                    <a:pt x="4" y="71"/>
                  </a:lnTo>
                  <a:lnTo>
                    <a:pt x="8" y="85"/>
                  </a:lnTo>
                  <a:lnTo>
                    <a:pt x="15" y="99"/>
                  </a:lnTo>
                  <a:lnTo>
                    <a:pt x="22" y="113"/>
                  </a:lnTo>
                  <a:lnTo>
                    <a:pt x="33" y="125"/>
                  </a:lnTo>
                  <a:lnTo>
                    <a:pt x="46" y="137"/>
                  </a:lnTo>
                  <a:lnTo>
                    <a:pt x="63" y="148"/>
                  </a:lnTo>
                  <a:lnTo>
                    <a:pt x="82" y="159"/>
                  </a:lnTo>
                  <a:lnTo>
                    <a:pt x="101" y="164"/>
                  </a:lnTo>
                  <a:lnTo>
                    <a:pt x="117" y="163"/>
                  </a:lnTo>
                  <a:lnTo>
                    <a:pt x="132" y="161"/>
                  </a:lnTo>
                  <a:lnTo>
                    <a:pt x="144" y="155"/>
                  </a:lnTo>
                  <a:lnTo>
                    <a:pt x="152" y="147"/>
                  </a:lnTo>
                  <a:lnTo>
                    <a:pt x="158" y="136"/>
                  </a:lnTo>
                  <a:lnTo>
                    <a:pt x="159" y="122"/>
                  </a:lnTo>
                  <a:lnTo>
                    <a:pt x="157" y="109"/>
                  </a:lnTo>
                  <a:lnTo>
                    <a:pt x="156" y="96"/>
                  </a:lnTo>
                  <a:lnTo>
                    <a:pt x="151" y="85"/>
                  </a:lnTo>
                  <a:lnTo>
                    <a:pt x="148" y="74"/>
                  </a:lnTo>
                  <a:lnTo>
                    <a:pt x="144" y="67"/>
                  </a:lnTo>
                  <a:lnTo>
                    <a:pt x="168" y="56"/>
                  </a:lnTo>
                  <a:lnTo>
                    <a:pt x="193" y="49"/>
                  </a:lnTo>
                  <a:lnTo>
                    <a:pt x="209" y="42"/>
                  </a:lnTo>
                  <a:lnTo>
                    <a:pt x="211" y="34"/>
                  </a:lnTo>
                  <a:lnTo>
                    <a:pt x="209" y="25"/>
                  </a:lnTo>
                  <a:lnTo>
                    <a:pt x="202" y="17"/>
                  </a:lnTo>
                  <a:lnTo>
                    <a:pt x="192" y="18"/>
                  </a:lnTo>
                  <a:lnTo>
                    <a:pt x="182" y="20"/>
                  </a:lnTo>
                  <a:lnTo>
                    <a:pt x="170" y="29"/>
                  </a:lnTo>
                  <a:lnTo>
                    <a:pt x="154" y="39"/>
                  </a:lnTo>
                  <a:lnTo>
                    <a:pt x="143" y="47"/>
                  </a:lnTo>
                  <a:lnTo>
                    <a:pt x="135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949" y="1763"/>
              <a:ext cx="176" cy="330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40" y="2"/>
                </a:cxn>
                <a:cxn ang="0">
                  <a:pos x="58" y="0"/>
                </a:cxn>
                <a:cxn ang="0">
                  <a:pos x="77" y="3"/>
                </a:cxn>
                <a:cxn ang="0">
                  <a:pos x="93" y="10"/>
                </a:cxn>
                <a:cxn ang="0">
                  <a:pos x="113" y="23"/>
                </a:cxn>
                <a:cxn ang="0">
                  <a:pos x="130" y="39"/>
                </a:cxn>
                <a:cxn ang="0">
                  <a:pos x="142" y="57"/>
                </a:cxn>
                <a:cxn ang="0">
                  <a:pos x="154" y="75"/>
                </a:cxn>
                <a:cxn ang="0">
                  <a:pos x="163" y="99"/>
                </a:cxn>
                <a:cxn ang="0">
                  <a:pos x="169" y="122"/>
                </a:cxn>
                <a:cxn ang="0">
                  <a:pos x="174" y="147"/>
                </a:cxn>
                <a:cxn ang="0">
                  <a:pos x="176" y="174"/>
                </a:cxn>
                <a:cxn ang="0">
                  <a:pos x="174" y="196"/>
                </a:cxn>
                <a:cxn ang="0">
                  <a:pos x="172" y="221"/>
                </a:cxn>
                <a:cxn ang="0">
                  <a:pos x="169" y="244"/>
                </a:cxn>
                <a:cxn ang="0">
                  <a:pos x="163" y="268"/>
                </a:cxn>
                <a:cxn ang="0">
                  <a:pos x="156" y="286"/>
                </a:cxn>
                <a:cxn ang="0">
                  <a:pos x="147" y="304"/>
                </a:cxn>
                <a:cxn ang="0">
                  <a:pos x="137" y="317"/>
                </a:cxn>
                <a:cxn ang="0">
                  <a:pos x="125" y="322"/>
                </a:cxn>
                <a:cxn ang="0">
                  <a:pos x="112" y="328"/>
                </a:cxn>
                <a:cxn ang="0">
                  <a:pos x="96" y="330"/>
                </a:cxn>
                <a:cxn ang="0">
                  <a:pos x="83" y="328"/>
                </a:cxn>
                <a:cxn ang="0">
                  <a:pos x="72" y="326"/>
                </a:cxn>
                <a:cxn ang="0">
                  <a:pos x="62" y="318"/>
                </a:cxn>
                <a:cxn ang="0">
                  <a:pos x="53" y="308"/>
                </a:cxn>
                <a:cxn ang="0">
                  <a:pos x="48" y="297"/>
                </a:cxn>
                <a:cxn ang="0">
                  <a:pos x="42" y="281"/>
                </a:cxn>
                <a:cxn ang="0">
                  <a:pos x="40" y="267"/>
                </a:cxn>
                <a:cxn ang="0">
                  <a:pos x="44" y="247"/>
                </a:cxn>
                <a:cxn ang="0">
                  <a:pos x="50" y="227"/>
                </a:cxn>
                <a:cxn ang="0">
                  <a:pos x="57" y="208"/>
                </a:cxn>
                <a:cxn ang="0">
                  <a:pos x="62" y="194"/>
                </a:cxn>
                <a:cxn ang="0">
                  <a:pos x="66" y="178"/>
                </a:cxn>
                <a:cxn ang="0">
                  <a:pos x="66" y="168"/>
                </a:cxn>
                <a:cxn ang="0">
                  <a:pos x="64" y="158"/>
                </a:cxn>
                <a:cxn ang="0">
                  <a:pos x="60" y="146"/>
                </a:cxn>
                <a:cxn ang="0">
                  <a:pos x="53" y="133"/>
                </a:cxn>
                <a:cxn ang="0">
                  <a:pos x="41" y="119"/>
                </a:cxn>
                <a:cxn ang="0">
                  <a:pos x="28" y="107"/>
                </a:cxn>
                <a:cxn ang="0">
                  <a:pos x="19" y="95"/>
                </a:cxn>
                <a:cxn ang="0">
                  <a:pos x="9" y="78"/>
                </a:cxn>
                <a:cxn ang="0">
                  <a:pos x="3" y="62"/>
                </a:cxn>
                <a:cxn ang="0">
                  <a:pos x="0" y="44"/>
                </a:cxn>
                <a:cxn ang="0">
                  <a:pos x="0" y="29"/>
                </a:cxn>
                <a:cxn ang="0">
                  <a:pos x="3" y="20"/>
                </a:cxn>
                <a:cxn ang="0">
                  <a:pos x="11" y="12"/>
                </a:cxn>
                <a:cxn ang="0">
                  <a:pos x="23" y="4"/>
                </a:cxn>
              </a:cxnLst>
              <a:rect l="0" t="0" r="r" b="b"/>
              <a:pathLst>
                <a:path w="176" h="330">
                  <a:moveTo>
                    <a:pt x="23" y="4"/>
                  </a:moveTo>
                  <a:lnTo>
                    <a:pt x="40" y="2"/>
                  </a:lnTo>
                  <a:lnTo>
                    <a:pt x="58" y="0"/>
                  </a:lnTo>
                  <a:lnTo>
                    <a:pt x="77" y="3"/>
                  </a:lnTo>
                  <a:lnTo>
                    <a:pt x="93" y="10"/>
                  </a:lnTo>
                  <a:lnTo>
                    <a:pt x="113" y="23"/>
                  </a:lnTo>
                  <a:lnTo>
                    <a:pt x="130" y="39"/>
                  </a:lnTo>
                  <a:lnTo>
                    <a:pt x="142" y="57"/>
                  </a:lnTo>
                  <a:lnTo>
                    <a:pt x="154" y="75"/>
                  </a:lnTo>
                  <a:lnTo>
                    <a:pt x="163" y="99"/>
                  </a:lnTo>
                  <a:lnTo>
                    <a:pt x="169" y="122"/>
                  </a:lnTo>
                  <a:lnTo>
                    <a:pt x="174" y="147"/>
                  </a:lnTo>
                  <a:lnTo>
                    <a:pt x="176" y="174"/>
                  </a:lnTo>
                  <a:lnTo>
                    <a:pt x="174" y="196"/>
                  </a:lnTo>
                  <a:lnTo>
                    <a:pt x="172" y="221"/>
                  </a:lnTo>
                  <a:lnTo>
                    <a:pt x="169" y="244"/>
                  </a:lnTo>
                  <a:lnTo>
                    <a:pt x="163" y="268"/>
                  </a:lnTo>
                  <a:lnTo>
                    <a:pt x="156" y="286"/>
                  </a:lnTo>
                  <a:lnTo>
                    <a:pt x="147" y="304"/>
                  </a:lnTo>
                  <a:lnTo>
                    <a:pt x="137" y="317"/>
                  </a:lnTo>
                  <a:lnTo>
                    <a:pt x="125" y="322"/>
                  </a:lnTo>
                  <a:lnTo>
                    <a:pt x="112" y="328"/>
                  </a:lnTo>
                  <a:lnTo>
                    <a:pt x="96" y="330"/>
                  </a:lnTo>
                  <a:lnTo>
                    <a:pt x="83" y="328"/>
                  </a:lnTo>
                  <a:lnTo>
                    <a:pt x="72" y="326"/>
                  </a:lnTo>
                  <a:lnTo>
                    <a:pt x="62" y="318"/>
                  </a:lnTo>
                  <a:lnTo>
                    <a:pt x="53" y="308"/>
                  </a:lnTo>
                  <a:lnTo>
                    <a:pt x="48" y="297"/>
                  </a:lnTo>
                  <a:lnTo>
                    <a:pt x="42" y="281"/>
                  </a:lnTo>
                  <a:lnTo>
                    <a:pt x="40" y="267"/>
                  </a:lnTo>
                  <a:lnTo>
                    <a:pt x="44" y="247"/>
                  </a:lnTo>
                  <a:lnTo>
                    <a:pt x="50" y="227"/>
                  </a:lnTo>
                  <a:lnTo>
                    <a:pt x="57" y="208"/>
                  </a:lnTo>
                  <a:lnTo>
                    <a:pt x="62" y="194"/>
                  </a:lnTo>
                  <a:lnTo>
                    <a:pt x="66" y="178"/>
                  </a:lnTo>
                  <a:lnTo>
                    <a:pt x="66" y="168"/>
                  </a:lnTo>
                  <a:lnTo>
                    <a:pt x="64" y="158"/>
                  </a:lnTo>
                  <a:lnTo>
                    <a:pt x="60" y="146"/>
                  </a:lnTo>
                  <a:lnTo>
                    <a:pt x="53" y="133"/>
                  </a:lnTo>
                  <a:lnTo>
                    <a:pt x="41" y="119"/>
                  </a:lnTo>
                  <a:lnTo>
                    <a:pt x="28" y="107"/>
                  </a:lnTo>
                  <a:lnTo>
                    <a:pt x="19" y="95"/>
                  </a:lnTo>
                  <a:lnTo>
                    <a:pt x="9" y="78"/>
                  </a:lnTo>
                  <a:lnTo>
                    <a:pt x="3" y="62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11" y="12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999" y="1648"/>
              <a:ext cx="395" cy="218"/>
            </a:xfrm>
            <a:custGeom>
              <a:avLst/>
              <a:gdLst/>
              <a:ahLst/>
              <a:cxnLst>
                <a:cxn ang="0">
                  <a:pos x="10" y="120"/>
                </a:cxn>
                <a:cxn ang="0">
                  <a:pos x="32" y="118"/>
                </a:cxn>
                <a:cxn ang="0">
                  <a:pos x="55" y="121"/>
                </a:cxn>
                <a:cxn ang="0">
                  <a:pos x="82" y="131"/>
                </a:cxn>
                <a:cxn ang="0">
                  <a:pos x="111" y="146"/>
                </a:cxn>
                <a:cxn ang="0">
                  <a:pos x="139" y="161"/>
                </a:cxn>
                <a:cxn ang="0">
                  <a:pos x="165" y="175"/>
                </a:cxn>
                <a:cxn ang="0">
                  <a:pos x="182" y="182"/>
                </a:cxn>
                <a:cxn ang="0">
                  <a:pos x="194" y="184"/>
                </a:cxn>
                <a:cxn ang="0">
                  <a:pos x="209" y="180"/>
                </a:cxn>
                <a:cxn ang="0">
                  <a:pos x="217" y="173"/>
                </a:cxn>
                <a:cxn ang="0">
                  <a:pos x="230" y="158"/>
                </a:cxn>
                <a:cxn ang="0">
                  <a:pos x="245" y="135"/>
                </a:cxn>
                <a:cxn ang="0">
                  <a:pos x="264" y="108"/>
                </a:cxn>
                <a:cxn ang="0">
                  <a:pos x="280" y="81"/>
                </a:cxn>
                <a:cxn ang="0">
                  <a:pos x="295" y="63"/>
                </a:cxn>
                <a:cxn ang="0">
                  <a:pos x="308" y="47"/>
                </a:cxn>
                <a:cxn ang="0">
                  <a:pos x="317" y="25"/>
                </a:cxn>
                <a:cxn ang="0">
                  <a:pos x="320" y="14"/>
                </a:cxn>
                <a:cxn ang="0">
                  <a:pos x="329" y="3"/>
                </a:cxn>
                <a:cxn ang="0">
                  <a:pos x="340" y="0"/>
                </a:cxn>
                <a:cxn ang="0">
                  <a:pos x="350" y="0"/>
                </a:cxn>
                <a:cxn ang="0">
                  <a:pos x="357" y="4"/>
                </a:cxn>
                <a:cxn ang="0">
                  <a:pos x="355" y="14"/>
                </a:cxn>
                <a:cxn ang="0">
                  <a:pos x="343" y="16"/>
                </a:cxn>
                <a:cxn ang="0">
                  <a:pos x="334" y="27"/>
                </a:cxn>
                <a:cxn ang="0">
                  <a:pos x="339" y="33"/>
                </a:cxn>
                <a:cxn ang="0">
                  <a:pos x="352" y="27"/>
                </a:cxn>
                <a:cxn ang="0">
                  <a:pos x="370" y="17"/>
                </a:cxn>
                <a:cxn ang="0">
                  <a:pos x="384" y="20"/>
                </a:cxn>
                <a:cxn ang="0">
                  <a:pos x="391" y="26"/>
                </a:cxn>
                <a:cxn ang="0">
                  <a:pos x="395" y="34"/>
                </a:cxn>
                <a:cxn ang="0">
                  <a:pos x="393" y="46"/>
                </a:cxn>
                <a:cxn ang="0">
                  <a:pos x="386" y="53"/>
                </a:cxn>
                <a:cxn ang="0">
                  <a:pos x="373" y="56"/>
                </a:cxn>
                <a:cxn ang="0">
                  <a:pos x="351" y="64"/>
                </a:cxn>
                <a:cxn ang="0">
                  <a:pos x="332" y="65"/>
                </a:cxn>
                <a:cxn ang="0">
                  <a:pos x="316" y="69"/>
                </a:cxn>
                <a:cxn ang="0">
                  <a:pos x="295" y="95"/>
                </a:cxn>
                <a:cxn ang="0">
                  <a:pos x="279" y="128"/>
                </a:cxn>
                <a:cxn ang="0">
                  <a:pos x="266" y="150"/>
                </a:cxn>
                <a:cxn ang="0">
                  <a:pos x="253" y="171"/>
                </a:cxn>
                <a:cxn ang="0">
                  <a:pos x="238" y="190"/>
                </a:cxn>
                <a:cxn ang="0">
                  <a:pos x="222" y="206"/>
                </a:cxn>
                <a:cxn ang="0">
                  <a:pos x="208" y="214"/>
                </a:cxn>
                <a:cxn ang="0">
                  <a:pos x="192" y="218"/>
                </a:cxn>
                <a:cxn ang="0">
                  <a:pos x="178" y="216"/>
                </a:cxn>
                <a:cxn ang="0">
                  <a:pos x="165" y="210"/>
                </a:cxn>
                <a:cxn ang="0">
                  <a:pos x="146" y="203"/>
                </a:cxn>
                <a:cxn ang="0">
                  <a:pos x="125" y="194"/>
                </a:cxn>
                <a:cxn ang="0">
                  <a:pos x="100" y="183"/>
                </a:cxn>
                <a:cxn ang="0">
                  <a:pos x="75" y="175"/>
                </a:cxn>
                <a:cxn ang="0">
                  <a:pos x="49" y="170"/>
                </a:cxn>
                <a:cxn ang="0">
                  <a:pos x="28" y="163"/>
                </a:cxn>
                <a:cxn ang="0">
                  <a:pos x="10" y="155"/>
                </a:cxn>
                <a:cxn ang="0">
                  <a:pos x="3" y="138"/>
                </a:cxn>
                <a:cxn ang="0">
                  <a:pos x="0" y="140"/>
                </a:cxn>
                <a:cxn ang="0">
                  <a:pos x="0" y="128"/>
                </a:cxn>
                <a:cxn ang="0">
                  <a:pos x="6" y="120"/>
                </a:cxn>
                <a:cxn ang="0">
                  <a:pos x="10" y="120"/>
                </a:cxn>
              </a:cxnLst>
              <a:rect l="0" t="0" r="r" b="b"/>
              <a:pathLst>
                <a:path w="395" h="218">
                  <a:moveTo>
                    <a:pt x="10" y="120"/>
                  </a:moveTo>
                  <a:lnTo>
                    <a:pt x="32" y="118"/>
                  </a:lnTo>
                  <a:lnTo>
                    <a:pt x="55" y="121"/>
                  </a:lnTo>
                  <a:lnTo>
                    <a:pt x="82" y="131"/>
                  </a:lnTo>
                  <a:lnTo>
                    <a:pt x="111" y="146"/>
                  </a:lnTo>
                  <a:lnTo>
                    <a:pt x="139" y="161"/>
                  </a:lnTo>
                  <a:lnTo>
                    <a:pt x="165" y="175"/>
                  </a:lnTo>
                  <a:lnTo>
                    <a:pt x="182" y="182"/>
                  </a:lnTo>
                  <a:lnTo>
                    <a:pt x="194" y="184"/>
                  </a:lnTo>
                  <a:lnTo>
                    <a:pt x="209" y="180"/>
                  </a:lnTo>
                  <a:lnTo>
                    <a:pt x="217" y="173"/>
                  </a:lnTo>
                  <a:lnTo>
                    <a:pt x="230" y="158"/>
                  </a:lnTo>
                  <a:lnTo>
                    <a:pt x="245" y="135"/>
                  </a:lnTo>
                  <a:lnTo>
                    <a:pt x="264" y="108"/>
                  </a:lnTo>
                  <a:lnTo>
                    <a:pt x="280" y="81"/>
                  </a:lnTo>
                  <a:lnTo>
                    <a:pt x="295" y="63"/>
                  </a:lnTo>
                  <a:lnTo>
                    <a:pt x="308" y="47"/>
                  </a:lnTo>
                  <a:lnTo>
                    <a:pt x="317" y="25"/>
                  </a:lnTo>
                  <a:lnTo>
                    <a:pt x="320" y="14"/>
                  </a:lnTo>
                  <a:lnTo>
                    <a:pt x="329" y="3"/>
                  </a:lnTo>
                  <a:lnTo>
                    <a:pt x="340" y="0"/>
                  </a:lnTo>
                  <a:lnTo>
                    <a:pt x="350" y="0"/>
                  </a:lnTo>
                  <a:lnTo>
                    <a:pt x="357" y="4"/>
                  </a:lnTo>
                  <a:lnTo>
                    <a:pt x="355" y="14"/>
                  </a:lnTo>
                  <a:lnTo>
                    <a:pt x="343" y="16"/>
                  </a:lnTo>
                  <a:lnTo>
                    <a:pt x="334" y="27"/>
                  </a:lnTo>
                  <a:lnTo>
                    <a:pt x="339" y="33"/>
                  </a:lnTo>
                  <a:lnTo>
                    <a:pt x="352" y="27"/>
                  </a:lnTo>
                  <a:lnTo>
                    <a:pt x="370" y="17"/>
                  </a:lnTo>
                  <a:lnTo>
                    <a:pt x="384" y="20"/>
                  </a:lnTo>
                  <a:lnTo>
                    <a:pt x="391" y="26"/>
                  </a:lnTo>
                  <a:lnTo>
                    <a:pt x="395" y="34"/>
                  </a:lnTo>
                  <a:lnTo>
                    <a:pt x="393" y="46"/>
                  </a:lnTo>
                  <a:lnTo>
                    <a:pt x="386" y="53"/>
                  </a:lnTo>
                  <a:lnTo>
                    <a:pt x="373" y="56"/>
                  </a:lnTo>
                  <a:lnTo>
                    <a:pt x="351" y="64"/>
                  </a:lnTo>
                  <a:lnTo>
                    <a:pt x="332" y="65"/>
                  </a:lnTo>
                  <a:lnTo>
                    <a:pt x="316" y="69"/>
                  </a:lnTo>
                  <a:lnTo>
                    <a:pt x="295" y="95"/>
                  </a:lnTo>
                  <a:lnTo>
                    <a:pt x="279" y="128"/>
                  </a:lnTo>
                  <a:lnTo>
                    <a:pt x="266" y="150"/>
                  </a:lnTo>
                  <a:lnTo>
                    <a:pt x="253" y="171"/>
                  </a:lnTo>
                  <a:lnTo>
                    <a:pt x="238" y="190"/>
                  </a:lnTo>
                  <a:lnTo>
                    <a:pt x="222" y="206"/>
                  </a:lnTo>
                  <a:lnTo>
                    <a:pt x="208" y="214"/>
                  </a:lnTo>
                  <a:lnTo>
                    <a:pt x="192" y="218"/>
                  </a:lnTo>
                  <a:lnTo>
                    <a:pt x="178" y="216"/>
                  </a:lnTo>
                  <a:lnTo>
                    <a:pt x="165" y="210"/>
                  </a:lnTo>
                  <a:lnTo>
                    <a:pt x="146" y="203"/>
                  </a:lnTo>
                  <a:lnTo>
                    <a:pt x="125" y="194"/>
                  </a:lnTo>
                  <a:lnTo>
                    <a:pt x="100" y="183"/>
                  </a:lnTo>
                  <a:lnTo>
                    <a:pt x="75" y="175"/>
                  </a:lnTo>
                  <a:lnTo>
                    <a:pt x="49" y="170"/>
                  </a:lnTo>
                  <a:lnTo>
                    <a:pt x="28" y="163"/>
                  </a:lnTo>
                  <a:lnTo>
                    <a:pt x="10" y="15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28"/>
                  </a:lnTo>
                  <a:lnTo>
                    <a:pt x="6" y="120"/>
                  </a:lnTo>
                  <a:lnTo>
                    <a:pt x="1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597" y="1637"/>
              <a:ext cx="392" cy="265"/>
            </a:xfrm>
            <a:custGeom>
              <a:avLst/>
              <a:gdLst/>
              <a:ahLst/>
              <a:cxnLst>
                <a:cxn ang="0">
                  <a:pos x="354" y="148"/>
                </a:cxn>
                <a:cxn ang="0">
                  <a:pos x="384" y="146"/>
                </a:cxn>
                <a:cxn ang="0">
                  <a:pos x="388" y="183"/>
                </a:cxn>
                <a:cxn ang="0">
                  <a:pos x="351" y="221"/>
                </a:cxn>
                <a:cxn ang="0">
                  <a:pos x="303" y="249"/>
                </a:cxn>
                <a:cxn ang="0">
                  <a:pos x="255" y="264"/>
                </a:cxn>
                <a:cxn ang="0">
                  <a:pos x="220" y="264"/>
                </a:cxn>
                <a:cxn ang="0">
                  <a:pos x="191" y="243"/>
                </a:cxn>
                <a:cxn ang="0">
                  <a:pos x="151" y="187"/>
                </a:cxn>
                <a:cxn ang="0">
                  <a:pos x="118" y="129"/>
                </a:cxn>
                <a:cxn ang="0">
                  <a:pos x="76" y="94"/>
                </a:cxn>
                <a:cxn ang="0">
                  <a:pos x="43" y="98"/>
                </a:cxn>
                <a:cxn ang="0">
                  <a:pos x="16" y="108"/>
                </a:cxn>
                <a:cxn ang="0">
                  <a:pos x="6" y="95"/>
                </a:cxn>
                <a:cxn ang="0">
                  <a:pos x="20" y="82"/>
                </a:cxn>
                <a:cxn ang="0">
                  <a:pos x="47" y="82"/>
                </a:cxn>
                <a:cxn ang="0">
                  <a:pos x="51" y="71"/>
                </a:cxn>
                <a:cxn ang="0">
                  <a:pos x="22" y="66"/>
                </a:cxn>
                <a:cxn ang="0">
                  <a:pos x="5" y="55"/>
                </a:cxn>
                <a:cxn ang="0">
                  <a:pos x="3" y="38"/>
                </a:cxn>
                <a:cxn ang="0">
                  <a:pos x="16" y="34"/>
                </a:cxn>
                <a:cxn ang="0">
                  <a:pos x="38" y="46"/>
                </a:cxn>
                <a:cxn ang="0">
                  <a:pos x="55" y="56"/>
                </a:cxn>
                <a:cxn ang="0">
                  <a:pos x="69" y="48"/>
                </a:cxn>
                <a:cxn ang="0">
                  <a:pos x="69" y="23"/>
                </a:cxn>
                <a:cxn ang="0">
                  <a:pos x="75" y="4"/>
                </a:cxn>
                <a:cxn ang="0">
                  <a:pos x="93" y="5"/>
                </a:cxn>
                <a:cxn ang="0">
                  <a:pos x="92" y="26"/>
                </a:cxn>
                <a:cxn ang="0">
                  <a:pos x="84" y="53"/>
                </a:cxn>
                <a:cxn ang="0">
                  <a:pos x="97" y="79"/>
                </a:cxn>
                <a:cxn ang="0">
                  <a:pos x="130" y="105"/>
                </a:cxn>
                <a:cxn ang="0">
                  <a:pos x="161" y="146"/>
                </a:cxn>
                <a:cxn ang="0">
                  <a:pos x="191" y="189"/>
                </a:cxn>
                <a:cxn ang="0">
                  <a:pos x="217" y="221"/>
                </a:cxn>
                <a:cxn ang="0">
                  <a:pos x="243" y="233"/>
                </a:cxn>
                <a:cxn ang="0">
                  <a:pos x="267" y="232"/>
                </a:cxn>
                <a:cxn ang="0">
                  <a:pos x="298" y="214"/>
                </a:cxn>
                <a:cxn ang="0">
                  <a:pos x="327" y="185"/>
                </a:cxn>
              </a:cxnLst>
              <a:rect l="0" t="0" r="r" b="b"/>
              <a:pathLst>
                <a:path w="392" h="265">
                  <a:moveTo>
                    <a:pt x="338" y="174"/>
                  </a:moveTo>
                  <a:lnTo>
                    <a:pt x="354" y="148"/>
                  </a:lnTo>
                  <a:lnTo>
                    <a:pt x="365" y="142"/>
                  </a:lnTo>
                  <a:lnTo>
                    <a:pt x="384" y="146"/>
                  </a:lnTo>
                  <a:lnTo>
                    <a:pt x="392" y="161"/>
                  </a:lnTo>
                  <a:lnTo>
                    <a:pt x="388" y="183"/>
                  </a:lnTo>
                  <a:lnTo>
                    <a:pt x="374" y="202"/>
                  </a:lnTo>
                  <a:lnTo>
                    <a:pt x="351" y="221"/>
                  </a:lnTo>
                  <a:lnTo>
                    <a:pt x="326" y="236"/>
                  </a:lnTo>
                  <a:lnTo>
                    <a:pt x="303" y="249"/>
                  </a:lnTo>
                  <a:lnTo>
                    <a:pt x="277" y="261"/>
                  </a:lnTo>
                  <a:lnTo>
                    <a:pt x="255" y="264"/>
                  </a:lnTo>
                  <a:lnTo>
                    <a:pt x="236" y="265"/>
                  </a:lnTo>
                  <a:lnTo>
                    <a:pt x="220" y="264"/>
                  </a:lnTo>
                  <a:lnTo>
                    <a:pt x="206" y="256"/>
                  </a:lnTo>
                  <a:lnTo>
                    <a:pt x="191" y="243"/>
                  </a:lnTo>
                  <a:lnTo>
                    <a:pt x="168" y="215"/>
                  </a:lnTo>
                  <a:lnTo>
                    <a:pt x="151" y="187"/>
                  </a:lnTo>
                  <a:lnTo>
                    <a:pt x="135" y="158"/>
                  </a:lnTo>
                  <a:lnTo>
                    <a:pt x="118" y="129"/>
                  </a:lnTo>
                  <a:lnTo>
                    <a:pt x="96" y="105"/>
                  </a:lnTo>
                  <a:lnTo>
                    <a:pt x="76" y="94"/>
                  </a:lnTo>
                  <a:lnTo>
                    <a:pt x="62" y="93"/>
                  </a:lnTo>
                  <a:lnTo>
                    <a:pt x="43" y="98"/>
                  </a:lnTo>
                  <a:lnTo>
                    <a:pt x="29" y="105"/>
                  </a:lnTo>
                  <a:lnTo>
                    <a:pt x="16" y="108"/>
                  </a:lnTo>
                  <a:lnTo>
                    <a:pt x="7" y="105"/>
                  </a:lnTo>
                  <a:lnTo>
                    <a:pt x="6" y="95"/>
                  </a:lnTo>
                  <a:lnTo>
                    <a:pt x="10" y="89"/>
                  </a:lnTo>
                  <a:lnTo>
                    <a:pt x="20" y="82"/>
                  </a:lnTo>
                  <a:lnTo>
                    <a:pt x="33" y="81"/>
                  </a:lnTo>
                  <a:lnTo>
                    <a:pt x="47" y="82"/>
                  </a:lnTo>
                  <a:lnTo>
                    <a:pt x="54" y="79"/>
                  </a:lnTo>
                  <a:lnTo>
                    <a:pt x="51" y="71"/>
                  </a:lnTo>
                  <a:lnTo>
                    <a:pt x="38" y="66"/>
                  </a:lnTo>
                  <a:lnTo>
                    <a:pt x="22" y="66"/>
                  </a:lnTo>
                  <a:lnTo>
                    <a:pt x="13" y="62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3" y="38"/>
                  </a:lnTo>
                  <a:lnTo>
                    <a:pt x="7" y="34"/>
                  </a:lnTo>
                  <a:lnTo>
                    <a:pt x="16" y="34"/>
                  </a:lnTo>
                  <a:lnTo>
                    <a:pt x="27" y="39"/>
                  </a:lnTo>
                  <a:lnTo>
                    <a:pt x="38" y="46"/>
                  </a:lnTo>
                  <a:lnTo>
                    <a:pt x="46" y="54"/>
                  </a:lnTo>
                  <a:lnTo>
                    <a:pt x="55" y="56"/>
                  </a:lnTo>
                  <a:lnTo>
                    <a:pt x="64" y="55"/>
                  </a:lnTo>
                  <a:lnTo>
                    <a:pt x="69" y="48"/>
                  </a:lnTo>
                  <a:lnTo>
                    <a:pt x="73" y="36"/>
                  </a:lnTo>
                  <a:lnTo>
                    <a:pt x="69" y="23"/>
                  </a:lnTo>
                  <a:lnTo>
                    <a:pt x="71" y="10"/>
                  </a:lnTo>
                  <a:lnTo>
                    <a:pt x="75" y="4"/>
                  </a:lnTo>
                  <a:lnTo>
                    <a:pt x="85" y="0"/>
                  </a:lnTo>
                  <a:lnTo>
                    <a:pt x="93" y="5"/>
                  </a:lnTo>
                  <a:lnTo>
                    <a:pt x="96" y="15"/>
                  </a:lnTo>
                  <a:lnTo>
                    <a:pt x="92" y="26"/>
                  </a:lnTo>
                  <a:lnTo>
                    <a:pt x="87" y="36"/>
                  </a:lnTo>
                  <a:lnTo>
                    <a:pt x="84" y="53"/>
                  </a:lnTo>
                  <a:lnTo>
                    <a:pt x="85" y="66"/>
                  </a:lnTo>
                  <a:lnTo>
                    <a:pt x="97" y="79"/>
                  </a:lnTo>
                  <a:lnTo>
                    <a:pt x="116" y="91"/>
                  </a:lnTo>
                  <a:lnTo>
                    <a:pt x="130" y="105"/>
                  </a:lnTo>
                  <a:lnTo>
                    <a:pt x="145" y="124"/>
                  </a:lnTo>
                  <a:lnTo>
                    <a:pt x="161" y="146"/>
                  </a:lnTo>
                  <a:lnTo>
                    <a:pt x="175" y="168"/>
                  </a:lnTo>
                  <a:lnTo>
                    <a:pt x="191" y="189"/>
                  </a:lnTo>
                  <a:lnTo>
                    <a:pt x="207" y="210"/>
                  </a:lnTo>
                  <a:lnTo>
                    <a:pt x="217" y="221"/>
                  </a:lnTo>
                  <a:lnTo>
                    <a:pt x="230" y="228"/>
                  </a:lnTo>
                  <a:lnTo>
                    <a:pt x="243" y="233"/>
                  </a:lnTo>
                  <a:lnTo>
                    <a:pt x="254" y="234"/>
                  </a:lnTo>
                  <a:lnTo>
                    <a:pt x="267" y="232"/>
                  </a:lnTo>
                  <a:lnTo>
                    <a:pt x="281" y="225"/>
                  </a:lnTo>
                  <a:lnTo>
                    <a:pt x="298" y="214"/>
                  </a:lnTo>
                  <a:lnTo>
                    <a:pt x="312" y="200"/>
                  </a:lnTo>
                  <a:lnTo>
                    <a:pt x="327" y="185"/>
                  </a:lnTo>
                  <a:lnTo>
                    <a:pt x="338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635" y="2012"/>
              <a:ext cx="418" cy="244"/>
            </a:xfrm>
            <a:custGeom>
              <a:avLst/>
              <a:gdLst/>
              <a:ahLst/>
              <a:cxnLst>
                <a:cxn ang="0">
                  <a:pos x="354" y="77"/>
                </a:cxn>
                <a:cxn ang="0">
                  <a:pos x="362" y="30"/>
                </a:cxn>
                <a:cxn ang="0">
                  <a:pos x="379" y="0"/>
                </a:cxn>
                <a:cxn ang="0">
                  <a:pos x="399" y="2"/>
                </a:cxn>
                <a:cxn ang="0">
                  <a:pos x="411" y="14"/>
                </a:cxn>
                <a:cxn ang="0">
                  <a:pos x="418" y="34"/>
                </a:cxn>
                <a:cxn ang="0">
                  <a:pos x="414" y="64"/>
                </a:cxn>
                <a:cxn ang="0">
                  <a:pos x="410" y="81"/>
                </a:cxn>
                <a:cxn ang="0">
                  <a:pos x="403" y="113"/>
                </a:cxn>
                <a:cxn ang="0">
                  <a:pos x="393" y="141"/>
                </a:cxn>
                <a:cxn ang="0">
                  <a:pos x="383" y="165"/>
                </a:cxn>
                <a:cxn ang="0">
                  <a:pos x="369" y="188"/>
                </a:cxn>
                <a:cxn ang="0">
                  <a:pos x="352" y="215"/>
                </a:cxn>
                <a:cxn ang="0">
                  <a:pos x="336" y="232"/>
                </a:cxn>
                <a:cxn ang="0">
                  <a:pos x="324" y="240"/>
                </a:cxn>
                <a:cxn ang="0">
                  <a:pos x="305" y="244"/>
                </a:cxn>
                <a:cxn ang="0">
                  <a:pos x="285" y="237"/>
                </a:cxn>
                <a:cxn ang="0">
                  <a:pos x="261" y="223"/>
                </a:cxn>
                <a:cxn ang="0">
                  <a:pos x="236" y="203"/>
                </a:cxn>
                <a:cxn ang="0">
                  <a:pos x="211" y="178"/>
                </a:cxn>
                <a:cxn ang="0">
                  <a:pos x="188" y="148"/>
                </a:cxn>
                <a:cxn ang="0">
                  <a:pos x="170" y="123"/>
                </a:cxn>
                <a:cxn ang="0">
                  <a:pos x="149" y="106"/>
                </a:cxn>
                <a:cxn ang="0">
                  <a:pos x="129" y="96"/>
                </a:cxn>
                <a:cxn ang="0">
                  <a:pos x="114" y="94"/>
                </a:cxn>
                <a:cxn ang="0">
                  <a:pos x="92" y="97"/>
                </a:cxn>
                <a:cxn ang="0">
                  <a:pos x="69" y="111"/>
                </a:cxn>
                <a:cxn ang="0">
                  <a:pos x="45" y="125"/>
                </a:cxn>
                <a:cxn ang="0">
                  <a:pos x="23" y="128"/>
                </a:cxn>
                <a:cxn ang="0">
                  <a:pos x="10" y="120"/>
                </a:cxn>
                <a:cxn ang="0">
                  <a:pos x="0" y="108"/>
                </a:cxn>
                <a:cxn ang="0">
                  <a:pos x="3" y="95"/>
                </a:cxn>
                <a:cxn ang="0">
                  <a:pos x="11" y="91"/>
                </a:cxn>
                <a:cxn ang="0">
                  <a:pos x="21" y="94"/>
                </a:cxn>
                <a:cxn ang="0">
                  <a:pos x="18" y="95"/>
                </a:cxn>
                <a:cxn ang="0">
                  <a:pos x="37" y="100"/>
                </a:cxn>
                <a:cxn ang="0">
                  <a:pos x="57" y="93"/>
                </a:cxn>
                <a:cxn ang="0">
                  <a:pos x="75" y="76"/>
                </a:cxn>
                <a:cxn ang="0">
                  <a:pos x="93" y="62"/>
                </a:cxn>
                <a:cxn ang="0">
                  <a:pos x="105" y="46"/>
                </a:cxn>
                <a:cxn ang="0">
                  <a:pos x="122" y="40"/>
                </a:cxn>
                <a:cxn ang="0">
                  <a:pos x="135" y="43"/>
                </a:cxn>
                <a:cxn ang="0">
                  <a:pos x="144" y="58"/>
                </a:cxn>
                <a:cxn ang="0">
                  <a:pos x="159" y="78"/>
                </a:cxn>
                <a:cxn ang="0">
                  <a:pos x="183" y="96"/>
                </a:cxn>
                <a:cxn ang="0">
                  <a:pos x="211" y="114"/>
                </a:cxn>
                <a:cxn ang="0">
                  <a:pos x="234" y="132"/>
                </a:cxn>
                <a:cxn ang="0">
                  <a:pos x="257" y="155"/>
                </a:cxn>
                <a:cxn ang="0">
                  <a:pos x="277" y="172"/>
                </a:cxn>
                <a:cxn ang="0">
                  <a:pos x="296" y="184"/>
                </a:cxn>
                <a:cxn ang="0">
                  <a:pos x="309" y="186"/>
                </a:cxn>
                <a:cxn ang="0">
                  <a:pos x="315" y="180"/>
                </a:cxn>
                <a:cxn ang="0">
                  <a:pos x="324" y="170"/>
                </a:cxn>
                <a:cxn ang="0">
                  <a:pos x="335" y="145"/>
                </a:cxn>
                <a:cxn ang="0">
                  <a:pos x="344" y="118"/>
                </a:cxn>
                <a:cxn ang="0">
                  <a:pos x="350" y="96"/>
                </a:cxn>
                <a:cxn ang="0">
                  <a:pos x="354" y="77"/>
                </a:cxn>
              </a:cxnLst>
              <a:rect l="0" t="0" r="r" b="b"/>
              <a:pathLst>
                <a:path w="418" h="244">
                  <a:moveTo>
                    <a:pt x="354" y="77"/>
                  </a:moveTo>
                  <a:lnTo>
                    <a:pt x="362" y="30"/>
                  </a:lnTo>
                  <a:lnTo>
                    <a:pt x="379" y="0"/>
                  </a:lnTo>
                  <a:lnTo>
                    <a:pt x="399" y="2"/>
                  </a:lnTo>
                  <a:lnTo>
                    <a:pt x="411" y="14"/>
                  </a:lnTo>
                  <a:lnTo>
                    <a:pt x="418" y="34"/>
                  </a:lnTo>
                  <a:lnTo>
                    <a:pt x="414" y="64"/>
                  </a:lnTo>
                  <a:lnTo>
                    <a:pt x="410" y="81"/>
                  </a:lnTo>
                  <a:lnTo>
                    <a:pt x="403" y="113"/>
                  </a:lnTo>
                  <a:lnTo>
                    <a:pt x="393" y="141"/>
                  </a:lnTo>
                  <a:lnTo>
                    <a:pt x="383" y="165"/>
                  </a:lnTo>
                  <a:lnTo>
                    <a:pt x="369" y="188"/>
                  </a:lnTo>
                  <a:lnTo>
                    <a:pt x="352" y="215"/>
                  </a:lnTo>
                  <a:lnTo>
                    <a:pt x="336" y="232"/>
                  </a:lnTo>
                  <a:lnTo>
                    <a:pt x="324" y="240"/>
                  </a:lnTo>
                  <a:lnTo>
                    <a:pt x="305" y="244"/>
                  </a:lnTo>
                  <a:lnTo>
                    <a:pt x="285" y="237"/>
                  </a:lnTo>
                  <a:lnTo>
                    <a:pt x="261" y="223"/>
                  </a:lnTo>
                  <a:lnTo>
                    <a:pt x="236" y="203"/>
                  </a:lnTo>
                  <a:lnTo>
                    <a:pt x="211" y="178"/>
                  </a:lnTo>
                  <a:lnTo>
                    <a:pt x="188" y="148"/>
                  </a:lnTo>
                  <a:lnTo>
                    <a:pt x="170" y="123"/>
                  </a:lnTo>
                  <a:lnTo>
                    <a:pt x="149" y="106"/>
                  </a:lnTo>
                  <a:lnTo>
                    <a:pt x="129" y="96"/>
                  </a:lnTo>
                  <a:lnTo>
                    <a:pt x="114" y="94"/>
                  </a:lnTo>
                  <a:lnTo>
                    <a:pt x="92" y="97"/>
                  </a:lnTo>
                  <a:lnTo>
                    <a:pt x="69" y="111"/>
                  </a:lnTo>
                  <a:lnTo>
                    <a:pt x="45" y="125"/>
                  </a:lnTo>
                  <a:lnTo>
                    <a:pt x="23" y="128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3" y="95"/>
                  </a:lnTo>
                  <a:lnTo>
                    <a:pt x="11" y="91"/>
                  </a:lnTo>
                  <a:lnTo>
                    <a:pt x="21" y="94"/>
                  </a:lnTo>
                  <a:lnTo>
                    <a:pt x="18" y="95"/>
                  </a:lnTo>
                  <a:lnTo>
                    <a:pt x="37" y="100"/>
                  </a:lnTo>
                  <a:lnTo>
                    <a:pt x="57" y="93"/>
                  </a:lnTo>
                  <a:lnTo>
                    <a:pt x="75" y="76"/>
                  </a:lnTo>
                  <a:lnTo>
                    <a:pt x="93" y="62"/>
                  </a:lnTo>
                  <a:lnTo>
                    <a:pt x="105" y="46"/>
                  </a:lnTo>
                  <a:lnTo>
                    <a:pt x="122" y="40"/>
                  </a:lnTo>
                  <a:lnTo>
                    <a:pt x="135" y="43"/>
                  </a:lnTo>
                  <a:lnTo>
                    <a:pt x="144" y="58"/>
                  </a:lnTo>
                  <a:lnTo>
                    <a:pt x="159" y="78"/>
                  </a:lnTo>
                  <a:lnTo>
                    <a:pt x="183" y="96"/>
                  </a:lnTo>
                  <a:lnTo>
                    <a:pt x="211" y="114"/>
                  </a:lnTo>
                  <a:lnTo>
                    <a:pt x="234" y="132"/>
                  </a:lnTo>
                  <a:lnTo>
                    <a:pt x="257" y="155"/>
                  </a:lnTo>
                  <a:lnTo>
                    <a:pt x="277" y="172"/>
                  </a:lnTo>
                  <a:lnTo>
                    <a:pt x="296" y="184"/>
                  </a:lnTo>
                  <a:lnTo>
                    <a:pt x="309" y="186"/>
                  </a:lnTo>
                  <a:lnTo>
                    <a:pt x="315" y="180"/>
                  </a:lnTo>
                  <a:lnTo>
                    <a:pt x="324" y="170"/>
                  </a:lnTo>
                  <a:lnTo>
                    <a:pt x="335" y="145"/>
                  </a:lnTo>
                  <a:lnTo>
                    <a:pt x="344" y="118"/>
                  </a:lnTo>
                  <a:lnTo>
                    <a:pt x="350" y="96"/>
                  </a:lnTo>
                  <a:lnTo>
                    <a:pt x="35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1027" y="1939"/>
              <a:ext cx="381" cy="312"/>
            </a:xfrm>
            <a:custGeom>
              <a:avLst/>
              <a:gdLst/>
              <a:ahLst/>
              <a:cxnLst>
                <a:cxn ang="0">
                  <a:pos x="83" y="111"/>
                </a:cxn>
                <a:cxn ang="0">
                  <a:pos x="48" y="143"/>
                </a:cxn>
                <a:cxn ang="0">
                  <a:pos x="16" y="155"/>
                </a:cxn>
                <a:cxn ang="0">
                  <a:pos x="2" y="142"/>
                </a:cxn>
                <a:cxn ang="0">
                  <a:pos x="0" y="125"/>
                </a:cxn>
                <a:cxn ang="0">
                  <a:pos x="7" y="105"/>
                </a:cxn>
                <a:cxn ang="0">
                  <a:pos x="28" y="84"/>
                </a:cxn>
                <a:cxn ang="0">
                  <a:pos x="42" y="73"/>
                </a:cxn>
                <a:cxn ang="0">
                  <a:pos x="66" y="52"/>
                </a:cxn>
                <a:cxn ang="0">
                  <a:pos x="91" y="35"/>
                </a:cxn>
                <a:cxn ang="0">
                  <a:pos x="115" y="23"/>
                </a:cxn>
                <a:cxn ang="0">
                  <a:pos x="139" y="14"/>
                </a:cxn>
                <a:cxn ang="0">
                  <a:pos x="170" y="3"/>
                </a:cxn>
                <a:cxn ang="0">
                  <a:pos x="193" y="0"/>
                </a:cxn>
                <a:cxn ang="0">
                  <a:pos x="207" y="1"/>
                </a:cxn>
                <a:cxn ang="0">
                  <a:pos x="224" y="9"/>
                </a:cxn>
                <a:cxn ang="0">
                  <a:pos x="236" y="27"/>
                </a:cxn>
                <a:cxn ang="0">
                  <a:pos x="246" y="52"/>
                </a:cxn>
                <a:cxn ang="0">
                  <a:pos x="253" y="83"/>
                </a:cxn>
                <a:cxn ang="0">
                  <a:pos x="257" y="118"/>
                </a:cxn>
                <a:cxn ang="0">
                  <a:pos x="257" y="157"/>
                </a:cxn>
                <a:cxn ang="0">
                  <a:pos x="256" y="188"/>
                </a:cxn>
                <a:cxn ang="0">
                  <a:pos x="262" y="214"/>
                </a:cxn>
                <a:cxn ang="0">
                  <a:pos x="272" y="233"/>
                </a:cxn>
                <a:cxn ang="0">
                  <a:pos x="283" y="244"/>
                </a:cxn>
                <a:cxn ang="0">
                  <a:pos x="302" y="255"/>
                </a:cxn>
                <a:cxn ang="0">
                  <a:pos x="328" y="259"/>
                </a:cxn>
                <a:cxn ang="0">
                  <a:pos x="355" y="263"/>
                </a:cxn>
                <a:cxn ang="0">
                  <a:pos x="375" y="274"/>
                </a:cxn>
                <a:cxn ang="0">
                  <a:pos x="380" y="287"/>
                </a:cxn>
                <a:cxn ang="0">
                  <a:pos x="381" y="303"/>
                </a:cxn>
                <a:cxn ang="0">
                  <a:pos x="371" y="312"/>
                </a:cxn>
                <a:cxn ang="0">
                  <a:pos x="361" y="310"/>
                </a:cxn>
                <a:cxn ang="0">
                  <a:pos x="355" y="302"/>
                </a:cxn>
                <a:cxn ang="0">
                  <a:pos x="359" y="303"/>
                </a:cxn>
                <a:cxn ang="0">
                  <a:pos x="347" y="288"/>
                </a:cxn>
                <a:cxn ang="0">
                  <a:pos x="326" y="280"/>
                </a:cxn>
                <a:cxn ang="0">
                  <a:pos x="302" y="283"/>
                </a:cxn>
                <a:cxn ang="0">
                  <a:pos x="279" y="283"/>
                </a:cxn>
                <a:cxn ang="0">
                  <a:pos x="260" y="288"/>
                </a:cxn>
                <a:cxn ang="0">
                  <a:pos x="243" y="283"/>
                </a:cxn>
                <a:cxn ang="0">
                  <a:pos x="235" y="272"/>
                </a:cxn>
                <a:cxn ang="0">
                  <a:pos x="237" y="255"/>
                </a:cxn>
                <a:cxn ang="0">
                  <a:pos x="237" y="230"/>
                </a:cxn>
                <a:cxn ang="0">
                  <a:pos x="230" y="201"/>
                </a:cxn>
                <a:cxn ang="0">
                  <a:pos x="218" y="169"/>
                </a:cxn>
                <a:cxn ang="0">
                  <a:pos x="211" y="141"/>
                </a:cxn>
                <a:cxn ang="0">
                  <a:pos x="207" y="109"/>
                </a:cxn>
                <a:cxn ang="0">
                  <a:pos x="202" y="83"/>
                </a:cxn>
                <a:cxn ang="0">
                  <a:pos x="194" y="62"/>
                </a:cxn>
                <a:cxn ang="0">
                  <a:pos x="185" y="52"/>
                </a:cxn>
                <a:cxn ang="0">
                  <a:pos x="177" y="53"/>
                </a:cxn>
                <a:cxn ang="0">
                  <a:pos x="164" y="56"/>
                </a:cxn>
                <a:cxn ang="0">
                  <a:pos x="140" y="69"/>
                </a:cxn>
                <a:cxn ang="0">
                  <a:pos x="116" y="84"/>
                </a:cxn>
                <a:cxn ang="0">
                  <a:pos x="99" y="98"/>
                </a:cxn>
                <a:cxn ang="0">
                  <a:pos x="83" y="111"/>
                </a:cxn>
              </a:cxnLst>
              <a:rect l="0" t="0" r="r" b="b"/>
              <a:pathLst>
                <a:path w="381" h="312">
                  <a:moveTo>
                    <a:pt x="83" y="111"/>
                  </a:moveTo>
                  <a:lnTo>
                    <a:pt x="48" y="143"/>
                  </a:lnTo>
                  <a:lnTo>
                    <a:pt x="16" y="155"/>
                  </a:lnTo>
                  <a:lnTo>
                    <a:pt x="2" y="142"/>
                  </a:lnTo>
                  <a:lnTo>
                    <a:pt x="0" y="125"/>
                  </a:lnTo>
                  <a:lnTo>
                    <a:pt x="7" y="105"/>
                  </a:lnTo>
                  <a:lnTo>
                    <a:pt x="28" y="84"/>
                  </a:lnTo>
                  <a:lnTo>
                    <a:pt x="42" y="73"/>
                  </a:lnTo>
                  <a:lnTo>
                    <a:pt x="66" y="52"/>
                  </a:lnTo>
                  <a:lnTo>
                    <a:pt x="91" y="35"/>
                  </a:lnTo>
                  <a:lnTo>
                    <a:pt x="115" y="23"/>
                  </a:lnTo>
                  <a:lnTo>
                    <a:pt x="139" y="14"/>
                  </a:lnTo>
                  <a:lnTo>
                    <a:pt x="170" y="3"/>
                  </a:lnTo>
                  <a:lnTo>
                    <a:pt x="193" y="0"/>
                  </a:lnTo>
                  <a:lnTo>
                    <a:pt x="207" y="1"/>
                  </a:lnTo>
                  <a:lnTo>
                    <a:pt x="224" y="9"/>
                  </a:lnTo>
                  <a:lnTo>
                    <a:pt x="236" y="27"/>
                  </a:lnTo>
                  <a:lnTo>
                    <a:pt x="246" y="52"/>
                  </a:lnTo>
                  <a:lnTo>
                    <a:pt x="253" y="83"/>
                  </a:lnTo>
                  <a:lnTo>
                    <a:pt x="257" y="118"/>
                  </a:lnTo>
                  <a:lnTo>
                    <a:pt x="257" y="157"/>
                  </a:lnTo>
                  <a:lnTo>
                    <a:pt x="256" y="188"/>
                  </a:lnTo>
                  <a:lnTo>
                    <a:pt x="262" y="214"/>
                  </a:lnTo>
                  <a:lnTo>
                    <a:pt x="272" y="233"/>
                  </a:lnTo>
                  <a:lnTo>
                    <a:pt x="283" y="244"/>
                  </a:lnTo>
                  <a:lnTo>
                    <a:pt x="302" y="255"/>
                  </a:lnTo>
                  <a:lnTo>
                    <a:pt x="328" y="259"/>
                  </a:lnTo>
                  <a:lnTo>
                    <a:pt x="355" y="263"/>
                  </a:lnTo>
                  <a:lnTo>
                    <a:pt x="375" y="274"/>
                  </a:lnTo>
                  <a:lnTo>
                    <a:pt x="380" y="287"/>
                  </a:lnTo>
                  <a:lnTo>
                    <a:pt x="381" y="303"/>
                  </a:lnTo>
                  <a:lnTo>
                    <a:pt x="371" y="312"/>
                  </a:lnTo>
                  <a:lnTo>
                    <a:pt x="361" y="310"/>
                  </a:lnTo>
                  <a:lnTo>
                    <a:pt x="355" y="302"/>
                  </a:lnTo>
                  <a:lnTo>
                    <a:pt x="359" y="303"/>
                  </a:lnTo>
                  <a:lnTo>
                    <a:pt x="347" y="288"/>
                  </a:lnTo>
                  <a:lnTo>
                    <a:pt x="326" y="280"/>
                  </a:lnTo>
                  <a:lnTo>
                    <a:pt x="302" y="283"/>
                  </a:lnTo>
                  <a:lnTo>
                    <a:pt x="279" y="283"/>
                  </a:lnTo>
                  <a:lnTo>
                    <a:pt x="260" y="288"/>
                  </a:lnTo>
                  <a:lnTo>
                    <a:pt x="243" y="283"/>
                  </a:lnTo>
                  <a:lnTo>
                    <a:pt x="235" y="272"/>
                  </a:lnTo>
                  <a:lnTo>
                    <a:pt x="237" y="255"/>
                  </a:lnTo>
                  <a:lnTo>
                    <a:pt x="237" y="230"/>
                  </a:lnTo>
                  <a:lnTo>
                    <a:pt x="230" y="201"/>
                  </a:lnTo>
                  <a:lnTo>
                    <a:pt x="218" y="169"/>
                  </a:lnTo>
                  <a:lnTo>
                    <a:pt x="211" y="141"/>
                  </a:lnTo>
                  <a:lnTo>
                    <a:pt x="207" y="109"/>
                  </a:lnTo>
                  <a:lnTo>
                    <a:pt x="202" y="83"/>
                  </a:lnTo>
                  <a:lnTo>
                    <a:pt x="194" y="62"/>
                  </a:lnTo>
                  <a:lnTo>
                    <a:pt x="185" y="52"/>
                  </a:lnTo>
                  <a:lnTo>
                    <a:pt x="177" y="53"/>
                  </a:lnTo>
                  <a:lnTo>
                    <a:pt x="164" y="56"/>
                  </a:lnTo>
                  <a:lnTo>
                    <a:pt x="140" y="69"/>
                  </a:lnTo>
                  <a:lnTo>
                    <a:pt x="116" y="84"/>
                  </a:lnTo>
                  <a:lnTo>
                    <a:pt x="99" y="98"/>
                  </a:lnTo>
                  <a:lnTo>
                    <a:pt x="83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115616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生活 </a:t>
            </a:r>
            <a:endParaRPr lang="zh-TW" altLang="en-US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156176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生存</a:t>
            </a:r>
            <a:endParaRPr lang="zh-TW" alt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851920" y="2420888"/>
            <a:ext cx="1800200" cy="17281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學習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Sara\AppData\Local\Microsoft\Windows\Temporary Internet Files\Content.IE5\3DQT822U\MC900078740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1268761"/>
            <a:ext cx="2016224" cy="3689450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39552" y="1988840"/>
            <a:ext cx="2691111" cy="2774355"/>
            <a:chOff x="597" y="1597"/>
            <a:chExt cx="811" cy="659"/>
          </a:xfrm>
        </p:grpSpPr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831" y="1597"/>
              <a:ext cx="211" cy="164"/>
            </a:xfrm>
            <a:custGeom>
              <a:avLst/>
              <a:gdLst/>
              <a:ahLst/>
              <a:cxnLst>
                <a:cxn ang="0">
                  <a:pos x="135" y="54"/>
                </a:cxn>
                <a:cxn ang="0">
                  <a:pos x="115" y="35"/>
                </a:cxn>
                <a:cxn ang="0">
                  <a:pos x="101" y="22"/>
                </a:cxn>
                <a:cxn ang="0">
                  <a:pos x="85" y="13"/>
                </a:cxn>
                <a:cxn ang="0">
                  <a:pos x="67" y="5"/>
                </a:cxn>
                <a:cxn ang="0">
                  <a:pos x="54" y="2"/>
                </a:cxn>
                <a:cxn ang="0">
                  <a:pos x="37" y="0"/>
                </a:cxn>
                <a:cxn ang="0">
                  <a:pos x="26" y="2"/>
                </a:cxn>
                <a:cxn ang="0">
                  <a:pos x="16" y="7"/>
                </a:cxn>
                <a:cxn ang="0">
                  <a:pos x="9" y="13"/>
                </a:cxn>
                <a:cxn ang="0">
                  <a:pos x="4" y="23"/>
                </a:cxn>
                <a:cxn ang="0">
                  <a:pos x="2" y="35"/>
                </a:cxn>
                <a:cxn ang="0">
                  <a:pos x="0" y="51"/>
                </a:cxn>
                <a:cxn ang="0">
                  <a:pos x="4" y="71"/>
                </a:cxn>
                <a:cxn ang="0">
                  <a:pos x="8" y="85"/>
                </a:cxn>
                <a:cxn ang="0">
                  <a:pos x="15" y="99"/>
                </a:cxn>
                <a:cxn ang="0">
                  <a:pos x="22" y="113"/>
                </a:cxn>
                <a:cxn ang="0">
                  <a:pos x="33" y="125"/>
                </a:cxn>
                <a:cxn ang="0">
                  <a:pos x="46" y="137"/>
                </a:cxn>
                <a:cxn ang="0">
                  <a:pos x="63" y="148"/>
                </a:cxn>
                <a:cxn ang="0">
                  <a:pos x="82" y="159"/>
                </a:cxn>
                <a:cxn ang="0">
                  <a:pos x="101" y="164"/>
                </a:cxn>
                <a:cxn ang="0">
                  <a:pos x="117" y="163"/>
                </a:cxn>
                <a:cxn ang="0">
                  <a:pos x="132" y="161"/>
                </a:cxn>
                <a:cxn ang="0">
                  <a:pos x="144" y="155"/>
                </a:cxn>
                <a:cxn ang="0">
                  <a:pos x="152" y="147"/>
                </a:cxn>
                <a:cxn ang="0">
                  <a:pos x="158" y="136"/>
                </a:cxn>
                <a:cxn ang="0">
                  <a:pos x="159" y="122"/>
                </a:cxn>
                <a:cxn ang="0">
                  <a:pos x="157" y="109"/>
                </a:cxn>
                <a:cxn ang="0">
                  <a:pos x="156" y="96"/>
                </a:cxn>
                <a:cxn ang="0">
                  <a:pos x="151" y="85"/>
                </a:cxn>
                <a:cxn ang="0">
                  <a:pos x="148" y="74"/>
                </a:cxn>
                <a:cxn ang="0">
                  <a:pos x="144" y="67"/>
                </a:cxn>
                <a:cxn ang="0">
                  <a:pos x="168" y="56"/>
                </a:cxn>
                <a:cxn ang="0">
                  <a:pos x="193" y="49"/>
                </a:cxn>
                <a:cxn ang="0">
                  <a:pos x="209" y="42"/>
                </a:cxn>
                <a:cxn ang="0">
                  <a:pos x="211" y="34"/>
                </a:cxn>
                <a:cxn ang="0">
                  <a:pos x="209" y="25"/>
                </a:cxn>
                <a:cxn ang="0">
                  <a:pos x="202" y="17"/>
                </a:cxn>
                <a:cxn ang="0">
                  <a:pos x="192" y="18"/>
                </a:cxn>
                <a:cxn ang="0">
                  <a:pos x="182" y="20"/>
                </a:cxn>
                <a:cxn ang="0">
                  <a:pos x="170" y="29"/>
                </a:cxn>
                <a:cxn ang="0">
                  <a:pos x="154" y="39"/>
                </a:cxn>
                <a:cxn ang="0">
                  <a:pos x="143" y="47"/>
                </a:cxn>
                <a:cxn ang="0">
                  <a:pos x="135" y="54"/>
                </a:cxn>
              </a:cxnLst>
              <a:rect l="0" t="0" r="r" b="b"/>
              <a:pathLst>
                <a:path w="211" h="164">
                  <a:moveTo>
                    <a:pt x="135" y="54"/>
                  </a:moveTo>
                  <a:lnTo>
                    <a:pt x="115" y="35"/>
                  </a:lnTo>
                  <a:lnTo>
                    <a:pt x="101" y="22"/>
                  </a:lnTo>
                  <a:lnTo>
                    <a:pt x="85" y="13"/>
                  </a:lnTo>
                  <a:lnTo>
                    <a:pt x="67" y="5"/>
                  </a:lnTo>
                  <a:lnTo>
                    <a:pt x="54" y="2"/>
                  </a:lnTo>
                  <a:lnTo>
                    <a:pt x="37" y="0"/>
                  </a:lnTo>
                  <a:lnTo>
                    <a:pt x="26" y="2"/>
                  </a:lnTo>
                  <a:lnTo>
                    <a:pt x="16" y="7"/>
                  </a:lnTo>
                  <a:lnTo>
                    <a:pt x="9" y="13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51"/>
                  </a:lnTo>
                  <a:lnTo>
                    <a:pt x="4" y="71"/>
                  </a:lnTo>
                  <a:lnTo>
                    <a:pt x="8" y="85"/>
                  </a:lnTo>
                  <a:lnTo>
                    <a:pt x="15" y="99"/>
                  </a:lnTo>
                  <a:lnTo>
                    <a:pt x="22" y="113"/>
                  </a:lnTo>
                  <a:lnTo>
                    <a:pt x="33" y="125"/>
                  </a:lnTo>
                  <a:lnTo>
                    <a:pt x="46" y="137"/>
                  </a:lnTo>
                  <a:lnTo>
                    <a:pt x="63" y="148"/>
                  </a:lnTo>
                  <a:lnTo>
                    <a:pt x="82" y="159"/>
                  </a:lnTo>
                  <a:lnTo>
                    <a:pt x="101" y="164"/>
                  </a:lnTo>
                  <a:lnTo>
                    <a:pt x="117" y="163"/>
                  </a:lnTo>
                  <a:lnTo>
                    <a:pt x="132" y="161"/>
                  </a:lnTo>
                  <a:lnTo>
                    <a:pt x="144" y="155"/>
                  </a:lnTo>
                  <a:lnTo>
                    <a:pt x="152" y="147"/>
                  </a:lnTo>
                  <a:lnTo>
                    <a:pt x="158" y="136"/>
                  </a:lnTo>
                  <a:lnTo>
                    <a:pt x="159" y="122"/>
                  </a:lnTo>
                  <a:lnTo>
                    <a:pt x="157" y="109"/>
                  </a:lnTo>
                  <a:lnTo>
                    <a:pt x="156" y="96"/>
                  </a:lnTo>
                  <a:lnTo>
                    <a:pt x="151" y="85"/>
                  </a:lnTo>
                  <a:lnTo>
                    <a:pt x="148" y="74"/>
                  </a:lnTo>
                  <a:lnTo>
                    <a:pt x="144" y="67"/>
                  </a:lnTo>
                  <a:lnTo>
                    <a:pt x="168" y="56"/>
                  </a:lnTo>
                  <a:lnTo>
                    <a:pt x="193" y="49"/>
                  </a:lnTo>
                  <a:lnTo>
                    <a:pt x="209" y="42"/>
                  </a:lnTo>
                  <a:lnTo>
                    <a:pt x="211" y="34"/>
                  </a:lnTo>
                  <a:lnTo>
                    <a:pt x="209" y="25"/>
                  </a:lnTo>
                  <a:lnTo>
                    <a:pt x="202" y="17"/>
                  </a:lnTo>
                  <a:lnTo>
                    <a:pt x="192" y="18"/>
                  </a:lnTo>
                  <a:lnTo>
                    <a:pt x="182" y="20"/>
                  </a:lnTo>
                  <a:lnTo>
                    <a:pt x="170" y="29"/>
                  </a:lnTo>
                  <a:lnTo>
                    <a:pt x="154" y="39"/>
                  </a:lnTo>
                  <a:lnTo>
                    <a:pt x="143" y="47"/>
                  </a:lnTo>
                  <a:lnTo>
                    <a:pt x="135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949" y="1763"/>
              <a:ext cx="176" cy="330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40" y="2"/>
                </a:cxn>
                <a:cxn ang="0">
                  <a:pos x="58" y="0"/>
                </a:cxn>
                <a:cxn ang="0">
                  <a:pos x="77" y="3"/>
                </a:cxn>
                <a:cxn ang="0">
                  <a:pos x="93" y="10"/>
                </a:cxn>
                <a:cxn ang="0">
                  <a:pos x="113" y="23"/>
                </a:cxn>
                <a:cxn ang="0">
                  <a:pos x="130" y="39"/>
                </a:cxn>
                <a:cxn ang="0">
                  <a:pos x="142" y="57"/>
                </a:cxn>
                <a:cxn ang="0">
                  <a:pos x="154" y="75"/>
                </a:cxn>
                <a:cxn ang="0">
                  <a:pos x="163" y="99"/>
                </a:cxn>
                <a:cxn ang="0">
                  <a:pos x="169" y="122"/>
                </a:cxn>
                <a:cxn ang="0">
                  <a:pos x="174" y="147"/>
                </a:cxn>
                <a:cxn ang="0">
                  <a:pos x="176" y="174"/>
                </a:cxn>
                <a:cxn ang="0">
                  <a:pos x="174" y="196"/>
                </a:cxn>
                <a:cxn ang="0">
                  <a:pos x="172" y="221"/>
                </a:cxn>
                <a:cxn ang="0">
                  <a:pos x="169" y="244"/>
                </a:cxn>
                <a:cxn ang="0">
                  <a:pos x="163" y="268"/>
                </a:cxn>
                <a:cxn ang="0">
                  <a:pos x="156" y="286"/>
                </a:cxn>
                <a:cxn ang="0">
                  <a:pos x="147" y="304"/>
                </a:cxn>
                <a:cxn ang="0">
                  <a:pos x="137" y="317"/>
                </a:cxn>
                <a:cxn ang="0">
                  <a:pos x="125" y="322"/>
                </a:cxn>
                <a:cxn ang="0">
                  <a:pos x="112" y="328"/>
                </a:cxn>
                <a:cxn ang="0">
                  <a:pos x="96" y="330"/>
                </a:cxn>
                <a:cxn ang="0">
                  <a:pos x="83" y="328"/>
                </a:cxn>
                <a:cxn ang="0">
                  <a:pos x="72" y="326"/>
                </a:cxn>
                <a:cxn ang="0">
                  <a:pos x="62" y="318"/>
                </a:cxn>
                <a:cxn ang="0">
                  <a:pos x="53" y="308"/>
                </a:cxn>
                <a:cxn ang="0">
                  <a:pos x="48" y="297"/>
                </a:cxn>
                <a:cxn ang="0">
                  <a:pos x="42" y="281"/>
                </a:cxn>
                <a:cxn ang="0">
                  <a:pos x="40" y="267"/>
                </a:cxn>
                <a:cxn ang="0">
                  <a:pos x="44" y="247"/>
                </a:cxn>
                <a:cxn ang="0">
                  <a:pos x="50" y="227"/>
                </a:cxn>
                <a:cxn ang="0">
                  <a:pos x="57" y="208"/>
                </a:cxn>
                <a:cxn ang="0">
                  <a:pos x="62" y="194"/>
                </a:cxn>
                <a:cxn ang="0">
                  <a:pos x="66" y="178"/>
                </a:cxn>
                <a:cxn ang="0">
                  <a:pos x="66" y="168"/>
                </a:cxn>
                <a:cxn ang="0">
                  <a:pos x="64" y="158"/>
                </a:cxn>
                <a:cxn ang="0">
                  <a:pos x="60" y="146"/>
                </a:cxn>
                <a:cxn ang="0">
                  <a:pos x="53" y="133"/>
                </a:cxn>
                <a:cxn ang="0">
                  <a:pos x="41" y="119"/>
                </a:cxn>
                <a:cxn ang="0">
                  <a:pos x="28" y="107"/>
                </a:cxn>
                <a:cxn ang="0">
                  <a:pos x="19" y="95"/>
                </a:cxn>
                <a:cxn ang="0">
                  <a:pos x="9" y="78"/>
                </a:cxn>
                <a:cxn ang="0">
                  <a:pos x="3" y="62"/>
                </a:cxn>
                <a:cxn ang="0">
                  <a:pos x="0" y="44"/>
                </a:cxn>
                <a:cxn ang="0">
                  <a:pos x="0" y="29"/>
                </a:cxn>
                <a:cxn ang="0">
                  <a:pos x="3" y="20"/>
                </a:cxn>
                <a:cxn ang="0">
                  <a:pos x="11" y="12"/>
                </a:cxn>
                <a:cxn ang="0">
                  <a:pos x="23" y="4"/>
                </a:cxn>
              </a:cxnLst>
              <a:rect l="0" t="0" r="r" b="b"/>
              <a:pathLst>
                <a:path w="176" h="330">
                  <a:moveTo>
                    <a:pt x="23" y="4"/>
                  </a:moveTo>
                  <a:lnTo>
                    <a:pt x="40" y="2"/>
                  </a:lnTo>
                  <a:lnTo>
                    <a:pt x="58" y="0"/>
                  </a:lnTo>
                  <a:lnTo>
                    <a:pt x="77" y="3"/>
                  </a:lnTo>
                  <a:lnTo>
                    <a:pt x="93" y="10"/>
                  </a:lnTo>
                  <a:lnTo>
                    <a:pt x="113" y="23"/>
                  </a:lnTo>
                  <a:lnTo>
                    <a:pt x="130" y="39"/>
                  </a:lnTo>
                  <a:lnTo>
                    <a:pt x="142" y="57"/>
                  </a:lnTo>
                  <a:lnTo>
                    <a:pt x="154" y="75"/>
                  </a:lnTo>
                  <a:lnTo>
                    <a:pt x="163" y="99"/>
                  </a:lnTo>
                  <a:lnTo>
                    <a:pt x="169" y="122"/>
                  </a:lnTo>
                  <a:lnTo>
                    <a:pt x="174" y="147"/>
                  </a:lnTo>
                  <a:lnTo>
                    <a:pt x="176" y="174"/>
                  </a:lnTo>
                  <a:lnTo>
                    <a:pt x="174" y="196"/>
                  </a:lnTo>
                  <a:lnTo>
                    <a:pt x="172" y="221"/>
                  </a:lnTo>
                  <a:lnTo>
                    <a:pt x="169" y="244"/>
                  </a:lnTo>
                  <a:lnTo>
                    <a:pt x="163" y="268"/>
                  </a:lnTo>
                  <a:lnTo>
                    <a:pt x="156" y="286"/>
                  </a:lnTo>
                  <a:lnTo>
                    <a:pt x="147" y="304"/>
                  </a:lnTo>
                  <a:lnTo>
                    <a:pt x="137" y="317"/>
                  </a:lnTo>
                  <a:lnTo>
                    <a:pt x="125" y="322"/>
                  </a:lnTo>
                  <a:lnTo>
                    <a:pt x="112" y="328"/>
                  </a:lnTo>
                  <a:lnTo>
                    <a:pt x="96" y="330"/>
                  </a:lnTo>
                  <a:lnTo>
                    <a:pt x="83" y="328"/>
                  </a:lnTo>
                  <a:lnTo>
                    <a:pt x="72" y="326"/>
                  </a:lnTo>
                  <a:lnTo>
                    <a:pt x="62" y="318"/>
                  </a:lnTo>
                  <a:lnTo>
                    <a:pt x="53" y="308"/>
                  </a:lnTo>
                  <a:lnTo>
                    <a:pt x="48" y="297"/>
                  </a:lnTo>
                  <a:lnTo>
                    <a:pt x="42" y="281"/>
                  </a:lnTo>
                  <a:lnTo>
                    <a:pt x="40" y="267"/>
                  </a:lnTo>
                  <a:lnTo>
                    <a:pt x="44" y="247"/>
                  </a:lnTo>
                  <a:lnTo>
                    <a:pt x="50" y="227"/>
                  </a:lnTo>
                  <a:lnTo>
                    <a:pt x="57" y="208"/>
                  </a:lnTo>
                  <a:lnTo>
                    <a:pt x="62" y="194"/>
                  </a:lnTo>
                  <a:lnTo>
                    <a:pt x="66" y="178"/>
                  </a:lnTo>
                  <a:lnTo>
                    <a:pt x="66" y="168"/>
                  </a:lnTo>
                  <a:lnTo>
                    <a:pt x="64" y="158"/>
                  </a:lnTo>
                  <a:lnTo>
                    <a:pt x="60" y="146"/>
                  </a:lnTo>
                  <a:lnTo>
                    <a:pt x="53" y="133"/>
                  </a:lnTo>
                  <a:lnTo>
                    <a:pt x="41" y="119"/>
                  </a:lnTo>
                  <a:lnTo>
                    <a:pt x="28" y="107"/>
                  </a:lnTo>
                  <a:lnTo>
                    <a:pt x="19" y="95"/>
                  </a:lnTo>
                  <a:lnTo>
                    <a:pt x="9" y="78"/>
                  </a:lnTo>
                  <a:lnTo>
                    <a:pt x="3" y="62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11" y="12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999" y="1648"/>
              <a:ext cx="395" cy="218"/>
            </a:xfrm>
            <a:custGeom>
              <a:avLst/>
              <a:gdLst/>
              <a:ahLst/>
              <a:cxnLst>
                <a:cxn ang="0">
                  <a:pos x="10" y="120"/>
                </a:cxn>
                <a:cxn ang="0">
                  <a:pos x="32" y="118"/>
                </a:cxn>
                <a:cxn ang="0">
                  <a:pos x="55" y="121"/>
                </a:cxn>
                <a:cxn ang="0">
                  <a:pos x="82" y="131"/>
                </a:cxn>
                <a:cxn ang="0">
                  <a:pos x="111" y="146"/>
                </a:cxn>
                <a:cxn ang="0">
                  <a:pos x="139" y="161"/>
                </a:cxn>
                <a:cxn ang="0">
                  <a:pos x="165" y="175"/>
                </a:cxn>
                <a:cxn ang="0">
                  <a:pos x="182" y="182"/>
                </a:cxn>
                <a:cxn ang="0">
                  <a:pos x="194" y="184"/>
                </a:cxn>
                <a:cxn ang="0">
                  <a:pos x="209" y="180"/>
                </a:cxn>
                <a:cxn ang="0">
                  <a:pos x="217" y="173"/>
                </a:cxn>
                <a:cxn ang="0">
                  <a:pos x="230" y="158"/>
                </a:cxn>
                <a:cxn ang="0">
                  <a:pos x="245" y="135"/>
                </a:cxn>
                <a:cxn ang="0">
                  <a:pos x="264" y="108"/>
                </a:cxn>
                <a:cxn ang="0">
                  <a:pos x="280" y="81"/>
                </a:cxn>
                <a:cxn ang="0">
                  <a:pos x="295" y="63"/>
                </a:cxn>
                <a:cxn ang="0">
                  <a:pos x="308" y="47"/>
                </a:cxn>
                <a:cxn ang="0">
                  <a:pos x="317" y="25"/>
                </a:cxn>
                <a:cxn ang="0">
                  <a:pos x="320" y="14"/>
                </a:cxn>
                <a:cxn ang="0">
                  <a:pos x="329" y="3"/>
                </a:cxn>
                <a:cxn ang="0">
                  <a:pos x="340" y="0"/>
                </a:cxn>
                <a:cxn ang="0">
                  <a:pos x="350" y="0"/>
                </a:cxn>
                <a:cxn ang="0">
                  <a:pos x="357" y="4"/>
                </a:cxn>
                <a:cxn ang="0">
                  <a:pos x="355" y="14"/>
                </a:cxn>
                <a:cxn ang="0">
                  <a:pos x="343" y="16"/>
                </a:cxn>
                <a:cxn ang="0">
                  <a:pos x="334" y="27"/>
                </a:cxn>
                <a:cxn ang="0">
                  <a:pos x="339" y="33"/>
                </a:cxn>
                <a:cxn ang="0">
                  <a:pos x="352" y="27"/>
                </a:cxn>
                <a:cxn ang="0">
                  <a:pos x="370" y="17"/>
                </a:cxn>
                <a:cxn ang="0">
                  <a:pos x="384" y="20"/>
                </a:cxn>
                <a:cxn ang="0">
                  <a:pos x="391" y="26"/>
                </a:cxn>
                <a:cxn ang="0">
                  <a:pos x="395" y="34"/>
                </a:cxn>
                <a:cxn ang="0">
                  <a:pos x="393" y="46"/>
                </a:cxn>
                <a:cxn ang="0">
                  <a:pos x="386" y="53"/>
                </a:cxn>
                <a:cxn ang="0">
                  <a:pos x="373" y="56"/>
                </a:cxn>
                <a:cxn ang="0">
                  <a:pos x="351" y="64"/>
                </a:cxn>
                <a:cxn ang="0">
                  <a:pos x="332" y="65"/>
                </a:cxn>
                <a:cxn ang="0">
                  <a:pos x="316" y="69"/>
                </a:cxn>
                <a:cxn ang="0">
                  <a:pos x="295" y="95"/>
                </a:cxn>
                <a:cxn ang="0">
                  <a:pos x="279" y="128"/>
                </a:cxn>
                <a:cxn ang="0">
                  <a:pos x="266" y="150"/>
                </a:cxn>
                <a:cxn ang="0">
                  <a:pos x="253" y="171"/>
                </a:cxn>
                <a:cxn ang="0">
                  <a:pos x="238" y="190"/>
                </a:cxn>
                <a:cxn ang="0">
                  <a:pos x="222" y="206"/>
                </a:cxn>
                <a:cxn ang="0">
                  <a:pos x="208" y="214"/>
                </a:cxn>
                <a:cxn ang="0">
                  <a:pos x="192" y="218"/>
                </a:cxn>
                <a:cxn ang="0">
                  <a:pos x="178" y="216"/>
                </a:cxn>
                <a:cxn ang="0">
                  <a:pos x="165" y="210"/>
                </a:cxn>
                <a:cxn ang="0">
                  <a:pos x="146" y="203"/>
                </a:cxn>
                <a:cxn ang="0">
                  <a:pos x="125" y="194"/>
                </a:cxn>
                <a:cxn ang="0">
                  <a:pos x="100" y="183"/>
                </a:cxn>
                <a:cxn ang="0">
                  <a:pos x="75" y="175"/>
                </a:cxn>
                <a:cxn ang="0">
                  <a:pos x="49" y="170"/>
                </a:cxn>
                <a:cxn ang="0">
                  <a:pos x="28" y="163"/>
                </a:cxn>
                <a:cxn ang="0">
                  <a:pos x="10" y="155"/>
                </a:cxn>
                <a:cxn ang="0">
                  <a:pos x="3" y="138"/>
                </a:cxn>
                <a:cxn ang="0">
                  <a:pos x="0" y="140"/>
                </a:cxn>
                <a:cxn ang="0">
                  <a:pos x="0" y="128"/>
                </a:cxn>
                <a:cxn ang="0">
                  <a:pos x="6" y="120"/>
                </a:cxn>
                <a:cxn ang="0">
                  <a:pos x="10" y="120"/>
                </a:cxn>
              </a:cxnLst>
              <a:rect l="0" t="0" r="r" b="b"/>
              <a:pathLst>
                <a:path w="395" h="218">
                  <a:moveTo>
                    <a:pt x="10" y="120"/>
                  </a:moveTo>
                  <a:lnTo>
                    <a:pt x="32" y="118"/>
                  </a:lnTo>
                  <a:lnTo>
                    <a:pt x="55" y="121"/>
                  </a:lnTo>
                  <a:lnTo>
                    <a:pt x="82" y="131"/>
                  </a:lnTo>
                  <a:lnTo>
                    <a:pt x="111" y="146"/>
                  </a:lnTo>
                  <a:lnTo>
                    <a:pt x="139" y="161"/>
                  </a:lnTo>
                  <a:lnTo>
                    <a:pt x="165" y="175"/>
                  </a:lnTo>
                  <a:lnTo>
                    <a:pt x="182" y="182"/>
                  </a:lnTo>
                  <a:lnTo>
                    <a:pt x="194" y="184"/>
                  </a:lnTo>
                  <a:lnTo>
                    <a:pt x="209" y="180"/>
                  </a:lnTo>
                  <a:lnTo>
                    <a:pt x="217" y="173"/>
                  </a:lnTo>
                  <a:lnTo>
                    <a:pt x="230" y="158"/>
                  </a:lnTo>
                  <a:lnTo>
                    <a:pt x="245" y="135"/>
                  </a:lnTo>
                  <a:lnTo>
                    <a:pt x="264" y="108"/>
                  </a:lnTo>
                  <a:lnTo>
                    <a:pt x="280" y="81"/>
                  </a:lnTo>
                  <a:lnTo>
                    <a:pt x="295" y="63"/>
                  </a:lnTo>
                  <a:lnTo>
                    <a:pt x="308" y="47"/>
                  </a:lnTo>
                  <a:lnTo>
                    <a:pt x="317" y="25"/>
                  </a:lnTo>
                  <a:lnTo>
                    <a:pt x="320" y="14"/>
                  </a:lnTo>
                  <a:lnTo>
                    <a:pt x="329" y="3"/>
                  </a:lnTo>
                  <a:lnTo>
                    <a:pt x="340" y="0"/>
                  </a:lnTo>
                  <a:lnTo>
                    <a:pt x="350" y="0"/>
                  </a:lnTo>
                  <a:lnTo>
                    <a:pt x="357" y="4"/>
                  </a:lnTo>
                  <a:lnTo>
                    <a:pt x="355" y="14"/>
                  </a:lnTo>
                  <a:lnTo>
                    <a:pt x="343" y="16"/>
                  </a:lnTo>
                  <a:lnTo>
                    <a:pt x="334" y="27"/>
                  </a:lnTo>
                  <a:lnTo>
                    <a:pt x="339" y="33"/>
                  </a:lnTo>
                  <a:lnTo>
                    <a:pt x="352" y="27"/>
                  </a:lnTo>
                  <a:lnTo>
                    <a:pt x="370" y="17"/>
                  </a:lnTo>
                  <a:lnTo>
                    <a:pt x="384" y="20"/>
                  </a:lnTo>
                  <a:lnTo>
                    <a:pt x="391" y="26"/>
                  </a:lnTo>
                  <a:lnTo>
                    <a:pt x="395" y="34"/>
                  </a:lnTo>
                  <a:lnTo>
                    <a:pt x="393" y="46"/>
                  </a:lnTo>
                  <a:lnTo>
                    <a:pt x="386" y="53"/>
                  </a:lnTo>
                  <a:lnTo>
                    <a:pt x="373" y="56"/>
                  </a:lnTo>
                  <a:lnTo>
                    <a:pt x="351" y="64"/>
                  </a:lnTo>
                  <a:lnTo>
                    <a:pt x="332" y="65"/>
                  </a:lnTo>
                  <a:lnTo>
                    <a:pt x="316" y="69"/>
                  </a:lnTo>
                  <a:lnTo>
                    <a:pt x="295" y="95"/>
                  </a:lnTo>
                  <a:lnTo>
                    <a:pt x="279" y="128"/>
                  </a:lnTo>
                  <a:lnTo>
                    <a:pt x="266" y="150"/>
                  </a:lnTo>
                  <a:lnTo>
                    <a:pt x="253" y="171"/>
                  </a:lnTo>
                  <a:lnTo>
                    <a:pt x="238" y="190"/>
                  </a:lnTo>
                  <a:lnTo>
                    <a:pt x="222" y="206"/>
                  </a:lnTo>
                  <a:lnTo>
                    <a:pt x="208" y="214"/>
                  </a:lnTo>
                  <a:lnTo>
                    <a:pt x="192" y="218"/>
                  </a:lnTo>
                  <a:lnTo>
                    <a:pt x="178" y="216"/>
                  </a:lnTo>
                  <a:lnTo>
                    <a:pt x="165" y="210"/>
                  </a:lnTo>
                  <a:lnTo>
                    <a:pt x="146" y="203"/>
                  </a:lnTo>
                  <a:lnTo>
                    <a:pt x="125" y="194"/>
                  </a:lnTo>
                  <a:lnTo>
                    <a:pt x="100" y="183"/>
                  </a:lnTo>
                  <a:lnTo>
                    <a:pt x="75" y="175"/>
                  </a:lnTo>
                  <a:lnTo>
                    <a:pt x="49" y="170"/>
                  </a:lnTo>
                  <a:lnTo>
                    <a:pt x="28" y="163"/>
                  </a:lnTo>
                  <a:lnTo>
                    <a:pt x="10" y="15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28"/>
                  </a:lnTo>
                  <a:lnTo>
                    <a:pt x="6" y="120"/>
                  </a:lnTo>
                  <a:lnTo>
                    <a:pt x="1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597" y="1637"/>
              <a:ext cx="392" cy="265"/>
            </a:xfrm>
            <a:custGeom>
              <a:avLst/>
              <a:gdLst/>
              <a:ahLst/>
              <a:cxnLst>
                <a:cxn ang="0">
                  <a:pos x="354" y="148"/>
                </a:cxn>
                <a:cxn ang="0">
                  <a:pos x="384" y="146"/>
                </a:cxn>
                <a:cxn ang="0">
                  <a:pos x="388" y="183"/>
                </a:cxn>
                <a:cxn ang="0">
                  <a:pos x="351" y="221"/>
                </a:cxn>
                <a:cxn ang="0">
                  <a:pos x="303" y="249"/>
                </a:cxn>
                <a:cxn ang="0">
                  <a:pos x="255" y="264"/>
                </a:cxn>
                <a:cxn ang="0">
                  <a:pos x="220" y="264"/>
                </a:cxn>
                <a:cxn ang="0">
                  <a:pos x="191" y="243"/>
                </a:cxn>
                <a:cxn ang="0">
                  <a:pos x="151" y="187"/>
                </a:cxn>
                <a:cxn ang="0">
                  <a:pos x="118" y="129"/>
                </a:cxn>
                <a:cxn ang="0">
                  <a:pos x="76" y="94"/>
                </a:cxn>
                <a:cxn ang="0">
                  <a:pos x="43" y="98"/>
                </a:cxn>
                <a:cxn ang="0">
                  <a:pos x="16" y="108"/>
                </a:cxn>
                <a:cxn ang="0">
                  <a:pos x="6" y="95"/>
                </a:cxn>
                <a:cxn ang="0">
                  <a:pos x="20" y="82"/>
                </a:cxn>
                <a:cxn ang="0">
                  <a:pos x="47" y="82"/>
                </a:cxn>
                <a:cxn ang="0">
                  <a:pos x="51" y="71"/>
                </a:cxn>
                <a:cxn ang="0">
                  <a:pos x="22" y="66"/>
                </a:cxn>
                <a:cxn ang="0">
                  <a:pos x="5" y="55"/>
                </a:cxn>
                <a:cxn ang="0">
                  <a:pos x="3" y="38"/>
                </a:cxn>
                <a:cxn ang="0">
                  <a:pos x="16" y="34"/>
                </a:cxn>
                <a:cxn ang="0">
                  <a:pos x="38" y="46"/>
                </a:cxn>
                <a:cxn ang="0">
                  <a:pos x="55" y="56"/>
                </a:cxn>
                <a:cxn ang="0">
                  <a:pos x="69" y="48"/>
                </a:cxn>
                <a:cxn ang="0">
                  <a:pos x="69" y="23"/>
                </a:cxn>
                <a:cxn ang="0">
                  <a:pos x="75" y="4"/>
                </a:cxn>
                <a:cxn ang="0">
                  <a:pos x="93" y="5"/>
                </a:cxn>
                <a:cxn ang="0">
                  <a:pos x="92" y="26"/>
                </a:cxn>
                <a:cxn ang="0">
                  <a:pos x="84" y="53"/>
                </a:cxn>
                <a:cxn ang="0">
                  <a:pos x="97" y="79"/>
                </a:cxn>
                <a:cxn ang="0">
                  <a:pos x="130" y="105"/>
                </a:cxn>
                <a:cxn ang="0">
                  <a:pos x="161" y="146"/>
                </a:cxn>
                <a:cxn ang="0">
                  <a:pos x="191" y="189"/>
                </a:cxn>
                <a:cxn ang="0">
                  <a:pos x="217" y="221"/>
                </a:cxn>
                <a:cxn ang="0">
                  <a:pos x="243" y="233"/>
                </a:cxn>
                <a:cxn ang="0">
                  <a:pos x="267" y="232"/>
                </a:cxn>
                <a:cxn ang="0">
                  <a:pos x="298" y="214"/>
                </a:cxn>
                <a:cxn ang="0">
                  <a:pos x="327" y="185"/>
                </a:cxn>
              </a:cxnLst>
              <a:rect l="0" t="0" r="r" b="b"/>
              <a:pathLst>
                <a:path w="392" h="265">
                  <a:moveTo>
                    <a:pt x="338" y="174"/>
                  </a:moveTo>
                  <a:lnTo>
                    <a:pt x="354" y="148"/>
                  </a:lnTo>
                  <a:lnTo>
                    <a:pt x="365" y="142"/>
                  </a:lnTo>
                  <a:lnTo>
                    <a:pt x="384" y="146"/>
                  </a:lnTo>
                  <a:lnTo>
                    <a:pt x="392" y="161"/>
                  </a:lnTo>
                  <a:lnTo>
                    <a:pt x="388" y="183"/>
                  </a:lnTo>
                  <a:lnTo>
                    <a:pt x="374" y="202"/>
                  </a:lnTo>
                  <a:lnTo>
                    <a:pt x="351" y="221"/>
                  </a:lnTo>
                  <a:lnTo>
                    <a:pt x="326" y="236"/>
                  </a:lnTo>
                  <a:lnTo>
                    <a:pt x="303" y="249"/>
                  </a:lnTo>
                  <a:lnTo>
                    <a:pt x="277" y="261"/>
                  </a:lnTo>
                  <a:lnTo>
                    <a:pt x="255" y="264"/>
                  </a:lnTo>
                  <a:lnTo>
                    <a:pt x="236" y="265"/>
                  </a:lnTo>
                  <a:lnTo>
                    <a:pt x="220" y="264"/>
                  </a:lnTo>
                  <a:lnTo>
                    <a:pt x="206" y="256"/>
                  </a:lnTo>
                  <a:lnTo>
                    <a:pt x="191" y="243"/>
                  </a:lnTo>
                  <a:lnTo>
                    <a:pt x="168" y="215"/>
                  </a:lnTo>
                  <a:lnTo>
                    <a:pt x="151" y="187"/>
                  </a:lnTo>
                  <a:lnTo>
                    <a:pt x="135" y="158"/>
                  </a:lnTo>
                  <a:lnTo>
                    <a:pt x="118" y="129"/>
                  </a:lnTo>
                  <a:lnTo>
                    <a:pt x="96" y="105"/>
                  </a:lnTo>
                  <a:lnTo>
                    <a:pt x="76" y="94"/>
                  </a:lnTo>
                  <a:lnTo>
                    <a:pt x="62" y="93"/>
                  </a:lnTo>
                  <a:lnTo>
                    <a:pt x="43" y="98"/>
                  </a:lnTo>
                  <a:lnTo>
                    <a:pt x="29" y="105"/>
                  </a:lnTo>
                  <a:lnTo>
                    <a:pt x="16" y="108"/>
                  </a:lnTo>
                  <a:lnTo>
                    <a:pt x="7" y="105"/>
                  </a:lnTo>
                  <a:lnTo>
                    <a:pt x="6" y="95"/>
                  </a:lnTo>
                  <a:lnTo>
                    <a:pt x="10" y="89"/>
                  </a:lnTo>
                  <a:lnTo>
                    <a:pt x="20" y="82"/>
                  </a:lnTo>
                  <a:lnTo>
                    <a:pt x="33" y="81"/>
                  </a:lnTo>
                  <a:lnTo>
                    <a:pt x="47" y="82"/>
                  </a:lnTo>
                  <a:lnTo>
                    <a:pt x="54" y="79"/>
                  </a:lnTo>
                  <a:lnTo>
                    <a:pt x="51" y="71"/>
                  </a:lnTo>
                  <a:lnTo>
                    <a:pt x="38" y="66"/>
                  </a:lnTo>
                  <a:lnTo>
                    <a:pt x="22" y="66"/>
                  </a:lnTo>
                  <a:lnTo>
                    <a:pt x="13" y="62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3" y="38"/>
                  </a:lnTo>
                  <a:lnTo>
                    <a:pt x="7" y="34"/>
                  </a:lnTo>
                  <a:lnTo>
                    <a:pt x="16" y="34"/>
                  </a:lnTo>
                  <a:lnTo>
                    <a:pt x="27" y="39"/>
                  </a:lnTo>
                  <a:lnTo>
                    <a:pt x="38" y="46"/>
                  </a:lnTo>
                  <a:lnTo>
                    <a:pt x="46" y="54"/>
                  </a:lnTo>
                  <a:lnTo>
                    <a:pt x="55" y="56"/>
                  </a:lnTo>
                  <a:lnTo>
                    <a:pt x="64" y="55"/>
                  </a:lnTo>
                  <a:lnTo>
                    <a:pt x="69" y="48"/>
                  </a:lnTo>
                  <a:lnTo>
                    <a:pt x="73" y="36"/>
                  </a:lnTo>
                  <a:lnTo>
                    <a:pt x="69" y="23"/>
                  </a:lnTo>
                  <a:lnTo>
                    <a:pt x="71" y="10"/>
                  </a:lnTo>
                  <a:lnTo>
                    <a:pt x="75" y="4"/>
                  </a:lnTo>
                  <a:lnTo>
                    <a:pt x="85" y="0"/>
                  </a:lnTo>
                  <a:lnTo>
                    <a:pt x="93" y="5"/>
                  </a:lnTo>
                  <a:lnTo>
                    <a:pt x="96" y="15"/>
                  </a:lnTo>
                  <a:lnTo>
                    <a:pt x="92" y="26"/>
                  </a:lnTo>
                  <a:lnTo>
                    <a:pt x="87" y="36"/>
                  </a:lnTo>
                  <a:lnTo>
                    <a:pt x="84" y="53"/>
                  </a:lnTo>
                  <a:lnTo>
                    <a:pt x="85" y="66"/>
                  </a:lnTo>
                  <a:lnTo>
                    <a:pt x="97" y="79"/>
                  </a:lnTo>
                  <a:lnTo>
                    <a:pt x="116" y="91"/>
                  </a:lnTo>
                  <a:lnTo>
                    <a:pt x="130" y="105"/>
                  </a:lnTo>
                  <a:lnTo>
                    <a:pt x="145" y="124"/>
                  </a:lnTo>
                  <a:lnTo>
                    <a:pt x="161" y="146"/>
                  </a:lnTo>
                  <a:lnTo>
                    <a:pt x="175" y="168"/>
                  </a:lnTo>
                  <a:lnTo>
                    <a:pt x="191" y="189"/>
                  </a:lnTo>
                  <a:lnTo>
                    <a:pt x="207" y="210"/>
                  </a:lnTo>
                  <a:lnTo>
                    <a:pt x="217" y="221"/>
                  </a:lnTo>
                  <a:lnTo>
                    <a:pt x="230" y="228"/>
                  </a:lnTo>
                  <a:lnTo>
                    <a:pt x="243" y="233"/>
                  </a:lnTo>
                  <a:lnTo>
                    <a:pt x="254" y="234"/>
                  </a:lnTo>
                  <a:lnTo>
                    <a:pt x="267" y="232"/>
                  </a:lnTo>
                  <a:lnTo>
                    <a:pt x="281" y="225"/>
                  </a:lnTo>
                  <a:lnTo>
                    <a:pt x="298" y="214"/>
                  </a:lnTo>
                  <a:lnTo>
                    <a:pt x="312" y="200"/>
                  </a:lnTo>
                  <a:lnTo>
                    <a:pt x="327" y="185"/>
                  </a:lnTo>
                  <a:lnTo>
                    <a:pt x="338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635" y="2012"/>
              <a:ext cx="418" cy="244"/>
            </a:xfrm>
            <a:custGeom>
              <a:avLst/>
              <a:gdLst/>
              <a:ahLst/>
              <a:cxnLst>
                <a:cxn ang="0">
                  <a:pos x="354" y="77"/>
                </a:cxn>
                <a:cxn ang="0">
                  <a:pos x="362" y="30"/>
                </a:cxn>
                <a:cxn ang="0">
                  <a:pos x="379" y="0"/>
                </a:cxn>
                <a:cxn ang="0">
                  <a:pos x="399" y="2"/>
                </a:cxn>
                <a:cxn ang="0">
                  <a:pos x="411" y="14"/>
                </a:cxn>
                <a:cxn ang="0">
                  <a:pos x="418" y="34"/>
                </a:cxn>
                <a:cxn ang="0">
                  <a:pos x="414" y="64"/>
                </a:cxn>
                <a:cxn ang="0">
                  <a:pos x="410" y="81"/>
                </a:cxn>
                <a:cxn ang="0">
                  <a:pos x="403" y="113"/>
                </a:cxn>
                <a:cxn ang="0">
                  <a:pos x="393" y="141"/>
                </a:cxn>
                <a:cxn ang="0">
                  <a:pos x="383" y="165"/>
                </a:cxn>
                <a:cxn ang="0">
                  <a:pos x="369" y="188"/>
                </a:cxn>
                <a:cxn ang="0">
                  <a:pos x="352" y="215"/>
                </a:cxn>
                <a:cxn ang="0">
                  <a:pos x="336" y="232"/>
                </a:cxn>
                <a:cxn ang="0">
                  <a:pos x="324" y="240"/>
                </a:cxn>
                <a:cxn ang="0">
                  <a:pos x="305" y="244"/>
                </a:cxn>
                <a:cxn ang="0">
                  <a:pos x="285" y="237"/>
                </a:cxn>
                <a:cxn ang="0">
                  <a:pos x="261" y="223"/>
                </a:cxn>
                <a:cxn ang="0">
                  <a:pos x="236" y="203"/>
                </a:cxn>
                <a:cxn ang="0">
                  <a:pos x="211" y="178"/>
                </a:cxn>
                <a:cxn ang="0">
                  <a:pos x="188" y="148"/>
                </a:cxn>
                <a:cxn ang="0">
                  <a:pos x="170" y="123"/>
                </a:cxn>
                <a:cxn ang="0">
                  <a:pos x="149" y="106"/>
                </a:cxn>
                <a:cxn ang="0">
                  <a:pos x="129" y="96"/>
                </a:cxn>
                <a:cxn ang="0">
                  <a:pos x="114" y="94"/>
                </a:cxn>
                <a:cxn ang="0">
                  <a:pos x="92" y="97"/>
                </a:cxn>
                <a:cxn ang="0">
                  <a:pos x="69" y="111"/>
                </a:cxn>
                <a:cxn ang="0">
                  <a:pos x="45" y="125"/>
                </a:cxn>
                <a:cxn ang="0">
                  <a:pos x="23" y="128"/>
                </a:cxn>
                <a:cxn ang="0">
                  <a:pos x="10" y="120"/>
                </a:cxn>
                <a:cxn ang="0">
                  <a:pos x="0" y="108"/>
                </a:cxn>
                <a:cxn ang="0">
                  <a:pos x="3" y="95"/>
                </a:cxn>
                <a:cxn ang="0">
                  <a:pos x="11" y="91"/>
                </a:cxn>
                <a:cxn ang="0">
                  <a:pos x="21" y="94"/>
                </a:cxn>
                <a:cxn ang="0">
                  <a:pos x="18" y="95"/>
                </a:cxn>
                <a:cxn ang="0">
                  <a:pos x="37" y="100"/>
                </a:cxn>
                <a:cxn ang="0">
                  <a:pos x="57" y="93"/>
                </a:cxn>
                <a:cxn ang="0">
                  <a:pos x="75" y="76"/>
                </a:cxn>
                <a:cxn ang="0">
                  <a:pos x="93" y="62"/>
                </a:cxn>
                <a:cxn ang="0">
                  <a:pos x="105" y="46"/>
                </a:cxn>
                <a:cxn ang="0">
                  <a:pos x="122" y="40"/>
                </a:cxn>
                <a:cxn ang="0">
                  <a:pos x="135" y="43"/>
                </a:cxn>
                <a:cxn ang="0">
                  <a:pos x="144" y="58"/>
                </a:cxn>
                <a:cxn ang="0">
                  <a:pos x="159" y="78"/>
                </a:cxn>
                <a:cxn ang="0">
                  <a:pos x="183" y="96"/>
                </a:cxn>
                <a:cxn ang="0">
                  <a:pos x="211" y="114"/>
                </a:cxn>
                <a:cxn ang="0">
                  <a:pos x="234" y="132"/>
                </a:cxn>
                <a:cxn ang="0">
                  <a:pos x="257" y="155"/>
                </a:cxn>
                <a:cxn ang="0">
                  <a:pos x="277" y="172"/>
                </a:cxn>
                <a:cxn ang="0">
                  <a:pos x="296" y="184"/>
                </a:cxn>
                <a:cxn ang="0">
                  <a:pos x="309" y="186"/>
                </a:cxn>
                <a:cxn ang="0">
                  <a:pos x="315" y="180"/>
                </a:cxn>
                <a:cxn ang="0">
                  <a:pos x="324" y="170"/>
                </a:cxn>
                <a:cxn ang="0">
                  <a:pos x="335" y="145"/>
                </a:cxn>
                <a:cxn ang="0">
                  <a:pos x="344" y="118"/>
                </a:cxn>
                <a:cxn ang="0">
                  <a:pos x="350" y="96"/>
                </a:cxn>
                <a:cxn ang="0">
                  <a:pos x="354" y="77"/>
                </a:cxn>
              </a:cxnLst>
              <a:rect l="0" t="0" r="r" b="b"/>
              <a:pathLst>
                <a:path w="418" h="244">
                  <a:moveTo>
                    <a:pt x="354" y="77"/>
                  </a:moveTo>
                  <a:lnTo>
                    <a:pt x="362" y="30"/>
                  </a:lnTo>
                  <a:lnTo>
                    <a:pt x="379" y="0"/>
                  </a:lnTo>
                  <a:lnTo>
                    <a:pt x="399" y="2"/>
                  </a:lnTo>
                  <a:lnTo>
                    <a:pt x="411" y="14"/>
                  </a:lnTo>
                  <a:lnTo>
                    <a:pt x="418" y="34"/>
                  </a:lnTo>
                  <a:lnTo>
                    <a:pt x="414" y="64"/>
                  </a:lnTo>
                  <a:lnTo>
                    <a:pt x="410" y="81"/>
                  </a:lnTo>
                  <a:lnTo>
                    <a:pt x="403" y="113"/>
                  </a:lnTo>
                  <a:lnTo>
                    <a:pt x="393" y="141"/>
                  </a:lnTo>
                  <a:lnTo>
                    <a:pt x="383" y="165"/>
                  </a:lnTo>
                  <a:lnTo>
                    <a:pt x="369" y="188"/>
                  </a:lnTo>
                  <a:lnTo>
                    <a:pt x="352" y="215"/>
                  </a:lnTo>
                  <a:lnTo>
                    <a:pt x="336" y="232"/>
                  </a:lnTo>
                  <a:lnTo>
                    <a:pt x="324" y="240"/>
                  </a:lnTo>
                  <a:lnTo>
                    <a:pt x="305" y="244"/>
                  </a:lnTo>
                  <a:lnTo>
                    <a:pt x="285" y="237"/>
                  </a:lnTo>
                  <a:lnTo>
                    <a:pt x="261" y="223"/>
                  </a:lnTo>
                  <a:lnTo>
                    <a:pt x="236" y="203"/>
                  </a:lnTo>
                  <a:lnTo>
                    <a:pt x="211" y="178"/>
                  </a:lnTo>
                  <a:lnTo>
                    <a:pt x="188" y="148"/>
                  </a:lnTo>
                  <a:lnTo>
                    <a:pt x="170" y="123"/>
                  </a:lnTo>
                  <a:lnTo>
                    <a:pt x="149" y="106"/>
                  </a:lnTo>
                  <a:lnTo>
                    <a:pt x="129" y="96"/>
                  </a:lnTo>
                  <a:lnTo>
                    <a:pt x="114" y="94"/>
                  </a:lnTo>
                  <a:lnTo>
                    <a:pt x="92" y="97"/>
                  </a:lnTo>
                  <a:lnTo>
                    <a:pt x="69" y="111"/>
                  </a:lnTo>
                  <a:lnTo>
                    <a:pt x="45" y="125"/>
                  </a:lnTo>
                  <a:lnTo>
                    <a:pt x="23" y="128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3" y="95"/>
                  </a:lnTo>
                  <a:lnTo>
                    <a:pt x="11" y="91"/>
                  </a:lnTo>
                  <a:lnTo>
                    <a:pt x="21" y="94"/>
                  </a:lnTo>
                  <a:lnTo>
                    <a:pt x="18" y="95"/>
                  </a:lnTo>
                  <a:lnTo>
                    <a:pt x="37" y="100"/>
                  </a:lnTo>
                  <a:lnTo>
                    <a:pt x="57" y="93"/>
                  </a:lnTo>
                  <a:lnTo>
                    <a:pt x="75" y="76"/>
                  </a:lnTo>
                  <a:lnTo>
                    <a:pt x="93" y="62"/>
                  </a:lnTo>
                  <a:lnTo>
                    <a:pt x="105" y="46"/>
                  </a:lnTo>
                  <a:lnTo>
                    <a:pt x="122" y="40"/>
                  </a:lnTo>
                  <a:lnTo>
                    <a:pt x="135" y="43"/>
                  </a:lnTo>
                  <a:lnTo>
                    <a:pt x="144" y="58"/>
                  </a:lnTo>
                  <a:lnTo>
                    <a:pt x="159" y="78"/>
                  </a:lnTo>
                  <a:lnTo>
                    <a:pt x="183" y="96"/>
                  </a:lnTo>
                  <a:lnTo>
                    <a:pt x="211" y="114"/>
                  </a:lnTo>
                  <a:lnTo>
                    <a:pt x="234" y="132"/>
                  </a:lnTo>
                  <a:lnTo>
                    <a:pt x="257" y="155"/>
                  </a:lnTo>
                  <a:lnTo>
                    <a:pt x="277" y="172"/>
                  </a:lnTo>
                  <a:lnTo>
                    <a:pt x="296" y="184"/>
                  </a:lnTo>
                  <a:lnTo>
                    <a:pt x="309" y="186"/>
                  </a:lnTo>
                  <a:lnTo>
                    <a:pt x="315" y="180"/>
                  </a:lnTo>
                  <a:lnTo>
                    <a:pt x="324" y="170"/>
                  </a:lnTo>
                  <a:lnTo>
                    <a:pt x="335" y="145"/>
                  </a:lnTo>
                  <a:lnTo>
                    <a:pt x="344" y="118"/>
                  </a:lnTo>
                  <a:lnTo>
                    <a:pt x="350" y="96"/>
                  </a:lnTo>
                  <a:lnTo>
                    <a:pt x="35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1027" y="1939"/>
              <a:ext cx="381" cy="312"/>
            </a:xfrm>
            <a:custGeom>
              <a:avLst/>
              <a:gdLst/>
              <a:ahLst/>
              <a:cxnLst>
                <a:cxn ang="0">
                  <a:pos x="83" y="111"/>
                </a:cxn>
                <a:cxn ang="0">
                  <a:pos x="48" y="143"/>
                </a:cxn>
                <a:cxn ang="0">
                  <a:pos x="16" y="155"/>
                </a:cxn>
                <a:cxn ang="0">
                  <a:pos x="2" y="142"/>
                </a:cxn>
                <a:cxn ang="0">
                  <a:pos x="0" y="125"/>
                </a:cxn>
                <a:cxn ang="0">
                  <a:pos x="7" y="105"/>
                </a:cxn>
                <a:cxn ang="0">
                  <a:pos x="28" y="84"/>
                </a:cxn>
                <a:cxn ang="0">
                  <a:pos x="42" y="73"/>
                </a:cxn>
                <a:cxn ang="0">
                  <a:pos x="66" y="52"/>
                </a:cxn>
                <a:cxn ang="0">
                  <a:pos x="91" y="35"/>
                </a:cxn>
                <a:cxn ang="0">
                  <a:pos x="115" y="23"/>
                </a:cxn>
                <a:cxn ang="0">
                  <a:pos x="139" y="14"/>
                </a:cxn>
                <a:cxn ang="0">
                  <a:pos x="170" y="3"/>
                </a:cxn>
                <a:cxn ang="0">
                  <a:pos x="193" y="0"/>
                </a:cxn>
                <a:cxn ang="0">
                  <a:pos x="207" y="1"/>
                </a:cxn>
                <a:cxn ang="0">
                  <a:pos x="224" y="9"/>
                </a:cxn>
                <a:cxn ang="0">
                  <a:pos x="236" y="27"/>
                </a:cxn>
                <a:cxn ang="0">
                  <a:pos x="246" y="52"/>
                </a:cxn>
                <a:cxn ang="0">
                  <a:pos x="253" y="83"/>
                </a:cxn>
                <a:cxn ang="0">
                  <a:pos x="257" y="118"/>
                </a:cxn>
                <a:cxn ang="0">
                  <a:pos x="257" y="157"/>
                </a:cxn>
                <a:cxn ang="0">
                  <a:pos x="256" y="188"/>
                </a:cxn>
                <a:cxn ang="0">
                  <a:pos x="262" y="214"/>
                </a:cxn>
                <a:cxn ang="0">
                  <a:pos x="272" y="233"/>
                </a:cxn>
                <a:cxn ang="0">
                  <a:pos x="283" y="244"/>
                </a:cxn>
                <a:cxn ang="0">
                  <a:pos x="302" y="255"/>
                </a:cxn>
                <a:cxn ang="0">
                  <a:pos x="328" y="259"/>
                </a:cxn>
                <a:cxn ang="0">
                  <a:pos x="355" y="263"/>
                </a:cxn>
                <a:cxn ang="0">
                  <a:pos x="375" y="274"/>
                </a:cxn>
                <a:cxn ang="0">
                  <a:pos x="380" y="287"/>
                </a:cxn>
                <a:cxn ang="0">
                  <a:pos x="381" y="303"/>
                </a:cxn>
                <a:cxn ang="0">
                  <a:pos x="371" y="312"/>
                </a:cxn>
                <a:cxn ang="0">
                  <a:pos x="361" y="310"/>
                </a:cxn>
                <a:cxn ang="0">
                  <a:pos x="355" y="302"/>
                </a:cxn>
                <a:cxn ang="0">
                  <a:pos x="359" y="303"/>
                </a:cxn>
                <a:cxn ang="0">
                  <a:pos x="347" y="288"/>
                </a:cxn>
                <a:cxn ang="0">
                  <a:pos x="326" y="280"/>
                </a:cxn>
                <a:cxn ang="0">
                  <a:pos x="302" y="283"/>
                </a:cxn>
                <a:cxn ang="0">
                  <a:pos x="279" y="283"/>
                </a:cxn>
                <a:cxn ang="0">
                  <a:pos x="260" y="288"/>
                </a:cxn>
                <a:cxn ang="0">
                  <a:pos x="243" y="283"/>
                </a:cxn>
                <a:cxn ang="0">
                  <a:pos x="235" y="272"/>
                </a:cxn>
                <a:cxn ang="0">
                  <a:pos x="237" y="255"/>
                </a:cxn>
                <a:cxn ang="0">
                  <a:pos x="237" y="230"/>
                </a:cxn>
                <a:cxn ang="0">
                  <a:pos x="230" y="201"/>
                </a:cxn>
                <a:cxn ang="0">
                  <a:pos x="218" y="169"/>
                </a:cxn>
                <a:cxn ang="0">
                  <a:pos x="211" y="141"/>
                </a:cxn>
                <a:cxn ang="0">
                  <a:pos x="207" y="109"/>
                </a:cxn>
                <a:cxn ang="0">
                  <a:pos x="202" y="83"/>
                </a:cxn>
                <a:cxn ang="0">
                  <a:pos x="194" y="62"/>
                </a:cxn>
                <a:cxn ang="0">
                  <a:pos x="185" y="52"/>
                </a:cxn>
                <a:cxn ang="0">
                  <a:pos x="177" y="53"/>
                </a:cxn>
                <a:cxn ang="0">
                  <a:pos x="164" y="56"/>
                </a:cxn>
                <a:cxn ang="0">
                  <a:pos x="140" y="69"/>
                </a:cxn>
                <a:cxn ang="0">
                  <a:pos x="116" y="84"/>
                </a:cxn>
                <a:cxn ang="0">
                  <a:pos x="99" y="98"/>
                </a:cxn>
                <a:cxn ang="0">
                  <a:pos x="83" y="111"/>
                </a:cxn>
              </a:cxnLst>
              <a:rect l="0" t="0" r="r" b="b"/>
              <a:pathLst>
                <a:path w="381" h="312">
                  <a:moveTo>
                    <a:pt x="83" y="111"/>
                  </a:moveTo>
                  <a:lnTo>
                    <a:pt x="48" y="143"/>
                  </a:lnTo>
                  <a:lnTo>
                    <a:pt x="16" y="155"/>
                  </a:lnTo>
                  <a:lnTo>
                    <a:pt x="2" y="142"/>
                  </a:lnTo>
                  <a:lnTo>
                    <a:pt x="0" y="125"/>
                  </a:lnTo>
                  <a:lnTo>
                    <a:pt x="7" y="105"/>
                  </a:lnTo>
                  <a:lnTo>
                    <a:pt x="28" y="84"/>
                  </a:lnTo>
                  <a:lnTo>
                    <a:pt x="42" y="73"/>
                  </a:lnTo>
                  <a:lnTo>
                    <a:pt x="66" y="52"/>
                  </a:lnTo>
                  <a:lnTo>
                    <a:pt x="91" y="35"/>
                  </a:lnTo>
                  <a:lnTo>
                    <a:pt x="115" y="23"/>
                  </a:lnTo>
                  <a:lnTo>
                    <a:pt x="139" y="14"/>
                  </a:lnTo>
                  <a:lnTo>
                    <a:pt x="170" y="3"/>
                  </a:lnTo>
                  <a:lnTo>
                    <a:pt x="193" y="0"/>
                  </a:lnTo>
                  <a:lnTo>
                    <a:pt x="207" y="1"/>
                  </a:lnTo>
                  <a:lnTo>
                    <a:pt x="224" y="9"/>
                  </a:lnTo>
                  <a:lnTo>
                    <a:pt x="236" y="27"/>
                  </a:lnTo>
                  <a:lnTo>
                    <a:pt x="246" y="52"/>
                  </a:lnTo>
                  <a:lnTo>
                    <a:pt x="253" y="83"/>
                  </a:lnTo>
                  <a:lnTo>
                    <a:pt x="257" y="118"/>
                  </a:lnTo>
                  <a:lnTo>
                    <a:pt x="257" y="157"/>
                  </a:lnTo>
                  <a:lnTo>
                    <a:pt x="256" y="188"/>
                  </a:lnTo>
                  <a:lnTo>
                    <a:pt x="262" y="214"/>
                  </a:lnTo>
                  <a:lnTo>
                    <a:pt x="272" y="233"/>
                  </a:lnTo>
                  <a:lnTo>
                    <a:pt x="283" y="244"/>
                  </a:lnTo>
                  <a:lnTo>
                    <a:pt x="302" y="255"/>
                  </a:lnTo>
                  <a:lnTo>
                    <a:pt x="328" y="259"/>
                  </a:lnTo>
                  <a:lnTo>
                    <a:pt x="355" y="263"/>
                  </a:lnTo>
                  <a:lnTo>
                    <a:pt x="375" y="274"/>
                  </a:lnTo>
                  <a:lnTo>
                    <a:pt x="380" y="287"/>
                  </a:lnTo>
                  <a:lnTo>
                    <a:pt x="381" y="303"/>
                  </a:lnTo>
                  <a:lnTo>
                    <a:pt x="371" y="312"/>
                  </a:lnTo>
                  <a:lnTo>
                    <a:pt x="361" y="310"/>
                  </a:lnTo>
                  <a:lnTo>
                    <a:pt x="355" y="302"/>
                  </a:lnTo>
                  <a:lnTo>
                    <a:pt x="359" y="303"/>
                  </a:lnTo>
                  <a:lnTo>
                    <a:pt x="347" y="288"/>
                  </a:lnTo>
                  <a:lnTo>
                    <a:pt x="326" y="280"/>
                  </a:lnTo>
                  <a:lnTo>
                    <a:pt x="302" y="283"/>
                  </a:lnTo>
                  <a:lnTo>
                    <a:pt x="279" y="283"/>
                  </a:lnTo>
                  <a:lnTo>
                    <a:pt x="260" y="288"/>
                  </a:lnTo>
                  <a:lnTo>
                    <a:pt x="243" y="283"/>
                  </a:lnTo>
                  <a:lnTo>
                    <a:pt x="235" y="272"/>
                  </a:lnTo>
                  <a:lnTo>
                    <a:pt x="237" y="255"/>
                  </a:lnTo>
                  <a:lnTo>
                    <a:pt x="237" y="230"/>
                  </a:lnTo>
                  <a:lnTo>
                    <a:pt x="230" y="201"/>
                  </a:lnTo>
                  <a:lnTo>
                    <a:pt x="218" y="169"/>
                  </a:lnTo>
                  <a:lnTo>
                    <a:pt x="211" y="141"/>
                  </a:lnTo>
                  <a:lnTo>
                    <a:pt x="207" y="109"/>
                  </a:lnTo>
                  <a:lnTo>
                    <a:pt x="202" y="83"/>
                  </a:lnTo>
                  <a:lnTo>
                    <a:pt x="194" y="62"/>
                  </a:lnTo>
                  <a:lnTo>
                    <a:pt x="185" y="52"/>
                  </a:lnTo>
                  <a:lnTo>
                    <a:pt x="177" y="53"/>
                  </a:lnTo>
                  <a:lnTo>
                    <a:pt x="164" y="56"/>
                  </a:lnTo>
                  <a:lnTo>
                    <a:pt x="140" y="69"/>
                  </a:lnTo>
                  <a:lnTo>
                    <a:pt x="116" y="84"/>
                  </a:lnTo>
                  <a:lnTo>
                    <a:pt x="99" y="98"/>
                  </a:lnTo>
                  <a:lnTo>
                    <a:pt x="83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115616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生活 </a:t>
            </a:r>
            <a:endParaRPr lang="zh-TW" altLang="en-US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156176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生存</a:t>
            </a:r>
            <a:endParaRPr lang="zh-TW" alt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851920" y="2420888"/>
            <a:ext cx="1800200" cy="17281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/>
              <a:t>工作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Sara\AppData\Local\Microsoft\Windows\Temporary Internet Files\Content.IE5\3DQT822U\MC900078740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5" y="1268761"/>
            <a:ext cx="2016224" cy="3689450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39552" y="1988840"/>
            <a:ext cx="2691111" cy="2774355"/>
            <a:chOff x="597" y="1597"/>
            <a:chExt cx="811" cy="659"/>
          </a:xfrm>
        </p:grpSpPr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831" y="1597"/>
              <a:ext cx="211" cy="164"/>
            </a:xfrm>
            <a:custGeom>
              <a:avLst/>
              <a:gdLst/>
              <a:ahLst/>
              <a:cxnLst>
                <a:cxn ang="0">
                  <a:pos x="135" y="54"/>
                </a:cxn>
                <a:cxn ang="0">
                  <a:pos x="115" y="35"/>
                </a:cxn>
                <a:cxn ang="0">
                  <a:pos x="101" y="22"/>
                </a:cxn>
                <a:cxn ang="0">
                  <a:pos x="85" y="13"/>
                </a:cxn>
                <a:cxn ang="0">
                  <a:pos x="67" y="5"/>
                </a:cxn>
                <a:cxn ang="0">
                  <a:pos x="54" y="2"/>
                </a:cxn>
                <a:cxn ang="0">
                  <a:pos x="37" y="0"/>
                </a:cxn>
                <a:cxn ang="0">
                  <a:pos x="26" y="2"/>
                </a:cxn>
                <a:cxn ang="0">
                  <a:pos x="16" y="7"/>
                </a:cxn>
                <a:cxn ang="0">
                  <a:pos x="9" y="13"/>
                </a:cxn>
                <a:cxn ang="0">
                  <a:pos x="4" y="23"/>
                </a:cxn>
                <a:cxn ang="0">
                  <a:pos x="2" y="35"/>
                </a:cxn>
                <a:cxn ang="0">
                  <a:pos x="0" y="51"/>
                </a:cxn>
                <a:cxn ang="0">
                  <a:pos x="4" y="71"/>
                </a:cxn>
                <a:cxn ang="0">
                  <a:pos x="8" y="85"/>
                </a:cxn>
                <a:cxn ang="0">
                  <a:pos x="15" y="99"/>
                </a:cxn>
                <a:cxn ang="0">
                  <a:pos x="22" y="113"/>
                </a:cxn>
                <a:cxn ang="0">
                  <a:pos x="33" y="125"/>
                </a:cxn>
                <a:cxn ang="0">
                  <a:pos x="46" y="137"/>
                </a:cxn>
                <a:cxn ang="0">
                  <a:pos x="63" y="148"/>
                </a:cxn>
                <a:cxn ang="0">
                  <a:pos x="82" y="159"/>
                </a:cxn>
                <a:cxn ang="0">
                  <a:pos x="101" y="164"/>
                </a:cxn>
                <a:cxn ang="0">
                  <a:pos x="117" y="163"/>
                </a:cxn>
                <a:cxn ang="0">
                  <a:pos x="132" y="161"/>
                </a:cxn>
                <a:cxn ang="0">
                  <a:pos x="144" y="155"/>
                </a:cxn>
                <a:cxn ang="0">
                  <a:pos x="152" y="147"/>
                </a:cxn>
                <a:cxn ang="0">
                  <a:pos x="158" y="136"/>
                </a:cxn>
                <a:cxn ang="0">
                  <a:pos x="159" y="122"/>
                </a:cxn>
                <a:cxn ang="0">
                  <a:pos x="157" y="109"/>
                </a:cxn>
                <a:cxn ang="0">
                  <a:pos x="156" y="96"/>
                </a:cxn>
                <a:cxn ang="0">
                  <a:pos x="151" y="85"/>
                </a:cxn>
                <a:cxn ang="0">
                  <a:pos x="148" y="74"/>
                </a:cxn>
                <a:cxn ang="0">
                  <a:pos x="144" y="67"/>
                </a:cxn>
                <a:cxn ang="0">
                  <a:pos x="168" y="56"/>
                </a:cxn>
                <a:cxn ang="0">
                  <a:pos x="193" y="49"/>
                </a:cxn>
                <a:cxn ang="0">
                  <a:pos x="209" y="42"/>
                </a:cxn>
                <a:cxn ang="0">
                  <a:pos x="211" y="34"/>
                </a:cxn>
                <a:cxn ang="0">
                  <a:pos x="209" y="25"/>
                </a:cxn>
                <a:cxn ang="0">
                  <a:pos x="202" y="17"/>
                </a:cxn>
                <a:cxn ang="0">
                  <a:pos x="192" y="18"/>
                </a:cxn>
                <a:cxn ang="0">
                  <a:pos x="182" y="20"/>
                </a:cxn>
                <a:cxn ang="0">
                  <a:pos x="170" y="29"/>
                </a:cxn>
                <a:cxn ang="0">
                  <a:pos x="154" y="39"/>
                </a:cxn>
                <a:cxn ang="0">
                  <a:pos x="143" y="47"/>
                </a:cxn>
                <a:cxn ang="0">
                  <a:pos x="135" y="54"/>
                </a:cxn>
              </a:cxnLst>
              <a:rect l="0" t="0" r="r" b="b"/>
              <a:pathLst>
                <a:path w="211" h="164">
                  <a:moveTo>
                    <a:pt x="135" y="54"/>
                  </a:moveTo>
                  <a:lnTo>
                    <a:pt x="115" y="35"/>
                  </a:lnTo>
                  <a:lnTo>
                    <a:pt x="101" y="22"/>
                  </a:lnTo>
                  <a:lnTo>
                    <a:pt x="85" y="13"/>
                  </a:lnTo>
                  <a:lnTo>
                    <a:pt x="67" y="5"/>
                  </a:lnTo>
                  <a:lnTo>
                    <a:pt x="54" y="2"/>
                  </a:lnTo>
                  <a:lnTo>
                    <a:pt x="37" y="0"/>
                  </a:lnTo>
                  <a:lnTo>
                    <a:pt x="26" y="2"/>
                  </a:lnTo>
                  <a:lnTo>
                    <a:pt x="16" y="7"/>
                  </a:lnTo>
                  <a:lnTo>
                    <a:pt x="9" y="13"/>
                  </a:lnTo>
                  <a:lnTo>
                    <a:pt x="4" y="23"/>
                  </a:lnTo>
                  <a:lnTo>
                    <a:pt x="2" y="35"/>
                  </a:lnTo>
                  <a:lnTo>
                    <a:pt x="0" y="51"/>
                  </a:lnTo>
                  <a:lnTo>
                    <a:pt x="4" y="71"/>
                  </a:lnTo>
                  <a:lnTo>
                    <a:pt x="8" y="85"/>
                  </a:lnTo>
                  <a:lnTo>
                    <a:pt x="15" y="99"/>
                  </a:lnTo>
                  <a:lnTo>
                    <a:pt x="22" y="113"/>
                  </a:lnTo>
                  <a:lnTo>
                    <a:pt x="33" y="125"/>
                  </a:lnTo>
                  <a:lnTo>
                    <a:pt x="46" y="137"/>
                  </a:lnTo>
                  <a:lnTo>
                    <a:pt x="63" y="148"/>
                  </a:lnTo>
                  <a:lnTo>
                    <a:pt x="82" y="159"/>
                  </a:lnTo>
                  <a:lnTo>
                    <a:pt x="101" y="164"/>
                  </a:lnTo>
                  <a:lnTo>
                    <a:pt x="117" y="163"/>
                  </a:lnTo>
                  <a:lnTo>
                    <a:pt x="132" y="161"/>
                  </a:lnTo>
                  <a:lnTo>
                    <a:pt x="144" y="155"/>
                  </a:lnTo>
                  <a:lnTo>
                    <a:pt x="152" y="147"/>
                  </a:lnTo>
                  <a:lnTo>
                    <a:pt x="158" y="136"/>
                  </a:lnTo>
                  <a:lnTo>
                    <a:pt x="159" y="122"/>
                  </a:lnTo>
                  <a:lnTo>
                    <a:pt x="157" y="109"/>
                  </a:lnTo>
                  <a:lnTo>
                    <a:pt x="156" y="96"/>
                  </a:lnTo>
                  <a:lnTo>
                    <a:pt x="151" y="85"/>
                  </a:lnTo>
                  <a:lnTo>
                    <a:pt x="148" y="74"/>
                  </a:lnTo>
                  <a:lnTo>
                    <a:pt x="144" y="67"/>
                  </a:lnTo>
                  <a:lnTo>
                    <a:pt x="168" y="56"/>
                  </a:lnTo>
                  <a:lnTo>
                    <a:pt x="193" y="49"/>
                  </a:lnTo>
                  <a:lnTo>
                    <a:pt x="209" y="42"/>
                  </a:lnTo>
                  <a:lnTo>
                    <a:pt x="211" y="34"/>
                  </a:lnTo>
                  <a:lnTo>
                    <a:pt x="209" y="25"/>
                  </a:lnTo>
                  <a:lnTo>
                    <a:pt x="202" y="17"/>
                  </a:lnTo>
                  <a:lnTo>
                    <a:pt x="192" y="18"/>
                  </a:lnTo>
                  <a:lnTo>
                    <a:pt x="182" y="20"/>
                  </a:lnTo>
                  <a:lnTo>
                    <a:pt x="170" y="29"/>
                  </a:lnTo>
                  <a:lnTo>
                    <a:pt x="154" y="39"/>
                  </a:lnTo>
                  <a:lnTo>
                    <a:pt x="143" y="47"/>
                  </a:lnTo>
                  <a:lnTo>
                    <a:pt x="135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949" y="1763"/>
              <a:ext cx="176" cy="330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40" y="2"/>
                </a:cxn>
                <a:cxn ang="0">
                  <a:pos x="58" y="0"/>
                </a:cxn>
                <a:cxn ang="0">
                  <a:pos x="77" y="3"/>
                </a:cxn>
                <a:cxn ang="0">
                  <a:pos x="93" y="10"/>
                </a:cxn>
                <a:cxn ang="0">
                  <a:pos x="113" y="23"/>
                </a:cxn>
                <a:cxn ang="0">
                  <a:pos x="130" y="39"/>
                </a:cxn>
                <a:cxn ang="0">
                  <a:pos x="142" y="57"/>
                </a:cxn>
                <a:cxn ang="0">
                  <a:pos x="154" y="75"/>
                </a:cxn>
                <a:cxn ang="0">
                  <a:pos x="163" y="99"/>
                </a:cxn>
                <a:cxn ang="0">
                  <a:pos x="169" y="122"/>
                </a:cxn>
                <a:cxn ang="0">
                  <a:pos x="174" y="147"/>
                </a:cxn>
                <a:cxn ang="0">
                  <a:pos x="176" y="174"/>
                </a:cxn>
                <a:cxn ang="0">
                  <a:pos x="174" y="196"/>
                </a:cxn>
                <a:cxn ang="0">
                  <a:pos x="172" y="221"/>
                </a:cxn>
                <a:cxn ang="0">
                  <a:pos x="169" y="244"/>
                </a:cxn>
                <a:cxn ang="0">
                  <a:pos x="163" y="268"/>
                </a:cxn>
                <a:cxn ang="0">
                  <a:pos x="156" y="286"/>
                </a:cxn>
                <a:cxn ang="0">
                  <a:pos x="147" y="304"/>
                </a:cxn>
                <a:cxn ang="0">
                  <a:pos x="137" y="317"/>
                </a:cxn>
                <a:cxn ang="0">
                  <a:pos x="125" y="322"/>
                </a:cxn>
                <a:cxn ang="0">
                  <a:pos x="112" y="328"/>
                </a:cxn>
                <a:cxn ang="0">
                  <a:pos x="96" y="330"/>
                </a:cxn>
                <a:cxn ang="0">
                  <a:pos x="83" y="328"/>
                </a:cxn>
                <a:cxn ang="0">
                  <a:pos x="72" y="326"/>
                </a:cxn>
                <a:cxn ang="0">
                  <a:pos x="62" y="318"/>
                </a:cxn>
                <a:cxn ang="0">
                  <a:pos x="53" y="308"/>
                </a:cxn>
                <a:cxn ang="0">
                  <a:pos x="48" y="297"/>
                </a:cxn>
                <a:cxn ang="0">
                  <a:pos x="42" y="281"/>
                </a:cxn>
                <a:cxn ang="0">
                  <a:pos x="40" y="267"/>
                </a:cxn>
                <a:cxn ang="0">
                  <a:pos x="44" y="247"/>
                </a:cxn>
                <a:cxn ang="0">
                  <a:pos x="50" y="227"/>
                </a:cxn>
                <a:cxn ang="0">
                  <a:pos x="57" y="208"/>
                </a:cxn>
                <a:cxn ang="0">
                  <a:pos x="62" y="194"/>
                </a:cxn>
                <a:cxn ang="0">
                  <a:pos x="66" y="178"/>
                </a:cxn>
                <a:cxn ang="0">
                  <a:pos x="66" y="168"/>
                </a:cxn>
                <a:cxn ang="0">
                  <a:pos x="64" y="158"/>
                </a:cxn>
                <a:cxn ang="0">
                  <a:pos x="60" y="146"/>
                </a:cxn>
                <a:cxn ang="0">
                  <a:pos x="53" y="133"/>
                </a:cxn>
                <a:cxn ang="0">
                  <a:pos x="41" y="119"/>
                </a:cxn>
                <a:cxn ang="0">
                  <a:pos x="28" y="107"/>
                </a:cxn>
                <a:cxn ang="0">
                  <a:pos x="19" y="95"/>
                </a:cxn>
                <a:cxn ang="0">
                  <a:pos x="9" y="78"/>
                </a:cxn>
                <a:cxn ang="0">
                  <a:pos x="3" y="62"/>
                </a:cxn>
                <a:cxn ang="0">
                  <a:pos x="0" y="44"/>
                </a:cxn>
                <a:cxn ang="0">
                  <a:pos x="0" y="29"/>
                </a:cxn>
                <a:cxn ang="0">
                  <a:pos x="3" y="20"/>
                </a:cxn>
                <a:cxn ang="0">
                  <a:pos x="11" y="12"/>
                </a:cxn>
                <a:cxn ang="0">
                  <a:pos x="23" y="4"/>
                </a:cxn>
              </a:cxnLst>
              <a:rect l="0" t="0" r="r" b="b"/>
              <a:pathLst>
                <a:path w="176" h="330">
                  <a:moveTo>
                    <a:pt x="23" y="4"/>
                  </a:moveTo>
                  <a:lnTo>
                    <a:pt x="40" y="2"/>
                  </a:lnTo>
                  <a:lnTo>
                    <a:pt x="58" y="0"/>
                  </a:lnTo>
                  <a:lnTo>
                    <a:pt x="77" y="3"/>
                  </a:lnTo>
                  <a:lnTo>
                    <a:pt x="93" y="10"/>
                  </a:lnTo>
                  <a:lnTo>
                    <a:pt x="113" y="23"/>
                  </a:lnTo>
                  <a:lnTo>
                    <a:pt x="130" y="39"/>
                  </a:lnTo>
                  <a:lnTo>
                    <a:pt x="142" y="57"/>
                  </a:lnTo>
                  <a:lnTo>
                    <a:pt x="154" y="75"/>
                  </a:lnTo>
                  <a:lnTo>
                    <a:pt x="163" y="99"/>
                  </a:lnTo>
                  <a:lnTo>
                    <a:pt x="169" y="122"/>
                  </a:lnTo>
                  <a:lnTo>
                    <a:pt x="174" y="147"/>
                  </a:lnTo>
                  <a:lnTo>
                    <a:pt x="176" y="174"/>
                  </a:lnTo>
                  <a:lnTo>
                    <a:pt x="174" y="196"/>
                  </a:lnTo>
                  <a:lnTo>
                    <a:pt x="172" y="221"/>
                  </a:lnTo>
                  <a:lnTo>
                    <a:pt x="169" y="244"/>
                  </a:lnTo>
                  <a:lnTo>
                    <a:pt x="163" y="268"/>
                  </a:lnTo>
                  <a:lnTo>
                    <a:pt x="156" y="286"/>
                  </a:lnTo>
                  <a:lnTo>
                    <a:pt x="147" y="304"/>
                  </a:lnTo>
                  <a:lnTo>
                    <a:pt x="137" y="317"/>
                  </a:lnTo>
                  <a:lnTo>
                    <a:pt x="125" y="322"/>
                  </a:lnTo>
                  <a:lnTo>
                    <a:pt x="112" y="328"/>
                  </a:lnTo>
                  <a:lnTo>
                    <a:pt x="96" y="330"/>
                  </a:lnTo>
                  <a:lnTo>
                    <a:pt x="83" y="328"/>
                  </a:lnTo>
                  <a:lnTo>
                    <a:pt x="72" y="326"/>
                  </a:lnTo>
                  <a:lnTo>
                    <a:pt x="62" y="318"/>
                  </a:lnTo>
                  <a:lnTo>
                    <a:pt x="53" y="308"/>
                  </a:lnTo>
                  <a:lnTo>
                    <a:pt x="48" y="297"/>
                  </a:lnTo>
                  <a:lnTo>
                    <a:pt x="42" y="281"/>
                  </a:lnTo>
                  <a:lnTo>
                    <a:pt x="40" y="267"/>
                  </a:lnTo>
                  <a:lnTo>
                    <a:pt x="44" y="247"/>
                  </a:lnTo>
                  <a:lnTo>
                    <a:pt x="50" y="227"/>
                  </a:lnTo>
                  <a:lnTo>
                    <a:pt x="57" y="208"/>
                  </a:lnTo>
                  <a:lnTo>
                    <a:pt x="62" y="194"/>
                  </a:lnTo>
                  <a:lnTo>
                    <a:pt x="66" y="178"/>
                  </a:lnTo>
                  <a:lnTo>
                    <a:pt x="66" y="168"/>
                  </a:lnTo>
                  <a:lnTo>
                    <a:pt x="64" y="158"/>
                  </a:lnTo>
                  <a:lnTo>
                    <a:pt x="60" y="146"/>
                  </a:lnTo>
                  <a:lnTo>
                    <a:pt x="53" y="133"/>
                  </a:lnTo>
                  <a:lnTo>
                    <a:pt x="41" y="119"/>
                  </a:lnTo>
                  <a:lnTo>
                    <a:pt x="28" y="107"/>
                  </a:lnTo>
                  <a:lnTo>
                    <a:pt x="19" y="95"/>
                  </a:lnTo>
                  <a:lnTo>
                    <a:pt x="9" y="78"/>
                  </a:lnTo>
                  <a:lnTo>
                    <a:pt x="3" y="62"/>
                  </a:lnTo>
                  <a:lnTo>
                    <a:pt x="0" y="44"/>
                  </a:lnTo>
                  <a:lnTo>
                    <a:pt x="0" y="29"/>
                  </a:lnTo>
                  <a:lnTo>
                    <a:pt x="3" y="20"/>
                  </a:lnTo>
                  <a:lnTo>
                    <a:pt x="11" y="12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999" y="1648"/>
              <a:ext cx="395" cy="218"/>
            </a:xfrm>
            <a:custGeom>
              <a:avLst/>
              <a:gdLst/>
              <a:ahLst/>
              <a:cxnLst>
                <a:cxn ang="0">
                  <a:pos x="10" y="120"/>
                </a:cxn>
                <a:cxn ang="0">
                  <a:pos x="32" y="118"/>
                </a:cxn>
                <a:cxn ang="0">
                  <a:pos x="55" y="121"/>
                </a:cxn>
                <a:cxn ang="0">
                  <a:pos x="82" y="131"/>
                </a:cxn>
                <a:cxn ang="0">
                  <a:pos x="111" y="146"/>
                </a:cxn>
                <a:cxn ang="0">
                  <a:pos x="139" y="161"/>
                </a:cxn>
                <a:cxn ang="0">
                  <a:pos x="165" y="175"/>
                </a:cxn>
                <a:cxn ang="0">
                  <a:pos x="182" y="182"/>
                </a:cxn>
                <a:cxn ang="0">
                  <a:pos x="194" y="184"/>
                </a:cxn>
                <a:cxn ang="0">
                  <a:pos x="209" y="180"/>
                </a:cxn>
                <a:cxn ang="0">
                  <a:pos x="217" y="173"/>
                </a:cxn>
                <a:cxn ang="0">
                  <a:pos x="230" y="158"/>
                </a:cxn>
                <a:cxn ang="0">
                  <a:pos x="245" y="135"/>
                </a:cxn>
                <a:cxn ang="0">
                  <a:pos x="264" y="108"/>
                </a:cxn>
                <a:cxn ang="0">
                  <a:pos x="280" y="81"/>
                </a:cxn>
                <a:cxn ang="0">
                  <a:pos x="295" y="63"/>
                </a:cxn>
                <a:cxn ang="0">
                  <a:pos x="308" y="47"/>
                </a:cxn>
                <a:cxn ang="0">
                  <a:pos x="317" y="25"/>
                </a:cxn>
                <a:cxn ang="0">
                  <a:pos x="320" y="14"/>
                </a:cxn>
                <a:cxn ang="0">
                  <a:pos x="329" y="3"/>
                </a:cxn>
                <a:cxn ang="0">
                  <a:pos x="340" y="0"/>
                </a:cxn>
                <a:cxn ang="0">
                  <a:pos x="350" y="0"/>
                </a:cxn>
                <a:cxn ang="0">
                  <a:pos x="357" y="4"/>
                </a:cxn>
                <a:cxn ang="0">
                  <a:pos x="355" y="14"/>
                </a:cxn>
                <a:cxn ang="0">
                  <a:pos x="343" y="16"/>
                </a:cxn>
                <a:cxn ang="0">
                  <a:pos x="334" y="27"/>
                </a:cxn>
                <a:cxn ang="0">
                  <a:pos x="339" y="33"/>
                </a:cxn>
                <a:cxn ang="0">
                  <a:pos x="352" y="27"/>
                </a:cxn>
                <a:cxn ang="0">
                  <a:pos x="370" y="17"/>
                </a:cxn>
                <a:cxn ang="0">
                  <a:pos x="384" y="20"/>
                </a:cxn>
                <a:cxn ang="0">
                  <a:pos x="391" y="26"/>
                </a:cxn>
                <a:cxn ang="0">
                  <a:pos x="395" y="34"/>
                </a:cxn>
                <a:cxn ang="0">
                  <a:pos x="393" y="46"/>
                </a:cxn>
                <a:cxn ang="0">
                  <a:pos x="386" y="53"/>
                </a:cxn>
                <a:cxn ang="0">
                  <a:pos x="373" y="56"/>
                </a:cxn>
                <a:cxn ang="0">
                  <a:pos x="351" y="64"/>
                </a:cxn>
                <a:cxn ang="0">
                  <a:pos x="332" y="65"/>
                </a:cxn>
                <a:cxn ang="0">
                  <a:pos x="316" y="69"/>
                </a:cxn>
                <a:cxn ang="0">
                  <a:pos x="295" y="95"/>
                </a:cxn>
                <a:cxn ang="0">
                  <a:pos x="279" y="128"/>
                </a:cxn>
                <a:cxn ang="0">
                  <a:pos x="266" y="150"/>
                </a:cxn>
                <a:cxn ang="0">
                  <a:pos x="253" y="171"/>
                </a:cxn>
                <a:cxn ang="0">
                  <a:pos x="238" y="190"/>
                </a:cxn>
                <a:cxn ang="0">
                  <a:pos x="222" y="206"/>
                </a:cxn>
                <a:cxn ang="0">
                  <a:pos x="208" y="214"/>
                </a:cxn>
                <a:cxn ang="0">
                  <a:pos x="192" y="218"/>
                </a:cxn>
                <a:cxn ang="0">
                  <a:pos x="178" y="216"/>
                </a:cxn>
                <a:cxn ang="0">
                  <a:pos x="165" y="210"/>
                </a:cxn>
                <a:cxn ang="0">
                  <a:pos x="146" y="203"/>
                </a:cxn>
                <a:cxn ang="0">
                  <a:pos x="125" y="194"/>
                </a:cxn>
                <a:cxn ang="0">
                  <a:pos x="100" y="183"/>
                </a:cxn>
                <a:cxn ang="0">
                  <a:pos x="75" y="175"/>
                </a:cxn>
                <a:cxn ang="0">
                  <a:pos x="49" y="170"/>
                </a:cxn>
                <a:cxn ang="0">
                  <a:pos x="28" y="163"/>
                </a:cxn>
                <a:cxn ang="0">
                  <a:pos x="10" y="155"/>
                </a:cxn>
                <a:cxn ang="0">
                  <a:pos x="3" y="138"/>
                </a:cxn>
                <a:cxn ang="0">
                  <a:pos x="0" y="140"/>
                </a:cxn>
                <a:cxn ang="0">
                  <a:pos x="0" y="128"/>
                </a:cxn>
                <a:cxn ang="0">
                  <a:pos x="6" y="120"/>
                </a:cxn>
                <a:cxn ang="0">
                  <a:pos x="10" y="120"/>
                </a:cxn>
              </a:cxnLst>
              <a:rect l="0" t="0" r="r" b="b"/>
              <a:pathLst>
                <a:path w="395" h="218">
                  <a:moveTo>
                    <a:pt x="10" y="120"/>
                  </a:moveTo>
                  <a:lnTo>
                    <a:pt x="32" y="118"/>
                  </a:lnTo>
                  <a:lnTo>
                    <a:pt x="55" y="121"/>
                  </a:lnTo>
                  <a:lnTo>
                    <a:pt x="82" y="131"/>
                  </a:lnTo>
                  <a:lnTo>
                    <a:pt x="111" y="146"/>
                  </a:lnTo>
                  <a:lnTo>
                    <a:pt x="139" y="161"/>
                  </a:lnTo>
                  <a:lnTo>
                    <a:pt x="165" y="175"/>
                  </a:lnTo>
                  <a:lnTo>
                    <a:pt x="182" y="182"/>
                  </a:lnTo>
                  <a:lnTo>
                    <a:pt x="194" y="184"/>
                  </a:lnTo>
                  <a:lnTo>
                    <a:pt x="209" y="180"/>
                  </a:lnTo>
                  <a:lnTo>
                    <a:pt x="217" y="173"/>
                  </a:lnTo>
                  <a:lnTo>
                    <a:pt x="230" y="158"/>
                  </a:lnTo>
                  <a:lnTo>
                    <a:pt x="245" y="135"/>
                  </a:lnTo>
                  <a:lnTo>
                    <a:pt x="264" y="108"/>
                  </a:lnTo>
                  <a:lnTo>
                    <a:pt x="280" y="81"/>
                  </a:lnTo>
                  <a:lnTo>
                    <a:pt x="295" y="63"/>
                  </a:lnTo>
                  <a:lnTo>
                    <a:pt x="308" y="47"/>
                  </a:lnTo>
                  <a:lnTo>
                    <a:pt x="317" y="25"/>
                  </a:lnTo>
                  <a:lnTo>
                    <a:pt x="320" y="14"/>
                  </a:lnTo>
                  <a:lnTo>
                    <a:pt x="329" y="3"/>
                  </a:lnTo>
                  <a:lnTo>
                    <a:pt x="340" y="0"/>
                  </a:lnTo>
                  <a:lnTo>
                    <a:pt x="350" y="0"/>
                  </a:lnTo>
                  <a:lnTo>
                    <a:pt x="357" y="4"/>
                  </a:lnTo>
                  <a:lnTo>
                    <a:pt x="355" y="14"/>
                  </a:lnTo>
                  <a:lnTo>
                    <a:pt x="343" y="16"/>
                  </a:lnTo>
                  <a:lnTo>
                    <a:pt x="334" y="27"/>
                  </a:lnTo>
                  <a:lnTo>
                    <a:pt x="339" y="33"/>
                  </a:lnTo>
                  <a:lnTo>
                    <a:pt x="352" y="27"/>
                  </a:lnTo>
                  <a:lnTo>
                    <a:pt x="370" y="17"/>
                  </a:lnTo>
                  <a:lnTo>
                    <a:pt x="384" y="20"/>
                  </a:lnTo>
                  <a:lnTo>
                    <a:pt x="391" y="26"/>
                  </a:lnTo>
                  <a:lnTo>
                    <a:pt x="395" y="34"/>
                  </a:lnTo>
                  <a:lnTo>
                    <a:pt x="393" y="46"/>
                  </a:lnTo>
                  <a:lnTo>
                    <a:pt x="386" y="53"/>
                  </a:lnTo>
                  <a:lnTo>
                    <a:pt x="373" y="56"/>
                  </a:lnTo>
                  <a:lnTo>
                    <a:pt x="351" y="64"/>
                  </a:lnTo>
                  <a:lnTo>
                    <a:pt x="332" y="65"/>
                  </a:lnTo>
                  <a:lnTo>
                    <a:pt x="316" y="69"/>
                  </a:lnTo>
                  <a:lnTo>
                    <a:pt x="295" y="95"/>
                  </a:lnTo>
                  <a:lnTo>
                    <a:pt x="279" y="128"/>
                  </a:lnTo>
                  <a:lnTo>
                    <a:pt x="266" y="150"/>
                  </a:lnTo>
                  <a:lnTo>
                    <a:pt x="253" y="171"/>
                  </a:lnTo>
                  <a:lnTo>
                    <a:pt x="238" y="190"/>
                  </a:lnTo>
                  <a:lnTo>
                    <a:pt x="222" y="206"/>
                  </a:lnTo>
                  <a:lnTo>
                    <a:pt x="208" y="214"/>
                  </a:lnTo>
                  <a:lnTo>
                    <a:pt x="192" y="218"/>
                  </a:lnTo>
                  <a:lnTo>
                    <a:pt x="178" y="216"/>
                  </a:lnTo>
                  <a:lnTo>
                    <a:pt x="165" y="210"/>
                  </a:lnTo>
                  <a:lnTo>
                    <a:pt x="146" y="203"/>
                  </a:lnTo>
                  <a:lnTo>
                    <a:pt x="125" y="194"/>
                  </a:lnTo>
                  <a:lnTo>
                    <a:pt x="100" y="183"/>
                  </a:lnTo>
                  <a:lnTo>
                    <a:pt x="75" y="175"/>
                  </a:lnTo>
                  <a:lnTo>
                    <a:pt x="49" y="170"/>
                  </a:lnTo>
                  <a:lnTo>
                    <a:pt x="28" y="163"/>
                  </a:lnTo>
                  <a:lnTo>
                    <a:pt x="10" y="15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28"/>
                  </a:lnTo>
                  <a:lnTo>
                    <a:pt x="6" y="120"/>
                  </a:lnTo>
                  <a:lnTo>
                    <a:pt x="1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597" y="1637"/>
              <a:ext cx="392" cy="265"/>
            </a:xfrm>
            <a:custGeom>
              <a:avLst/>
              <a:gdLst/>
              <a:ahLst/>
              <a:cxnLst>
                <a:cxn ang="0">
                  <a:pos x="354" y="148"/>
                </a:cxn>
                <a:cxn ang="0">
                  <a:pos x="384" y="146"/>
                </a:cxn>
                <a:cxn ang="0">
                  <a:pos x="388" y="183"/>
                </a:cxn>
                <a:cxn ang="0">
                  <a:pos x="351" y="221"/>
                </a:cxn>
                <a:cxn ang="0">
                  <a:pos x="303" y="249"/>
                </a:cxn>
                <a:cxn ang="0">
                  <a:pos x="255" y="264"/>
                </a:cxn>
                <a:cxn ang="0">
                  <a:pos x="220" y="264"/>
                </a:cxn>
                <a:cxn ang="0">
                  <a:pos x="191" y="243"/>
                </a:cxn>
                <a:cxn ang="0">
                  <a:pos x="151" y="187"/>
                </a:cxn>
                <a:cxn ang="0">
                  <a:pos x="118" y="129"/>
                </a:cxn>
                <a:cxn ang="0">
                  <a:pos x="76" y="94"/>
                </a:cxn>
                <a:cxn ang="0">
                  <a:pos x="43" y="98"/>
                </a:cxn>
                <a:cxn ang="0">
                  <a:pos x="16" y="108"/>
                </a:cxn>
                <a:cxn ang="0">
                  <a:pos x="6" y="95"/>
                </a:cxn>
                <a:cxn ang="0">
                  <a:pos x="20" y="82"/>
                </a:cxn>
                <a:cxn ang="0">
                  <a:pos x="47" y="82"/>
                </a:cxn>
                <a:cxn ang="0">
                  <a:pos x="51" y="71"/>
                </a:cxn>
                <a:cxn ang="0">
                  <a:pos x="22" y="66"/>
                </a:cxn>
                <a:cxn ang="0">
                  <a:pos x="5" y="55"/>
                </a:cxn>
                <a:cxn ang="0">
                  <a:pos x="3" y="38"/>
                </a:cxn>
                <a:cxn ang="0">
                  <a:pos x="16" y="34"/>
                </a:cxn>
                <a:cxn ang="0">
                  <a:pos x="38" y="46"/>
                </a:cxn>
                <a:cxn ang="0">
                  <a:pos x="55" y="56"/>
                </a:cxn>
                <a:cxn ang="0">
                  <a:pos x="69" y="48"/>
                </a:cxn>
                <a:cxn ang="0">
                  <a:pos x="69" y="23"/>
                </a:cxn>
                <a:cxn ang="0">
                  <a:pos x="75" y="4"/>
                </a:cxn>
                <a:cxn ang="0">
                  <a:pos x="93" y="5"/>
                </a:cxn>
                <a:cxn ang="0">
                  <a:pos x="92" y="26"/>
                </a:cxn>
                <a:cxn ang="0">
                  <a:pos x="84" y="53"/>
                </a:cxn>
                <a:cxn ang="0">
                  <a:pos x="97" y="79"/>
                </a:cxn>
                <a:cxn ang="0">
                  <a:pos x="130" y="105"/>
                </a:cxn>
                <a:cxn ang="0">
                  <a:pos x="161" y="146"/>
                </a:cxn>
                <a:cxn ang="0">
                  <a:pos x="191" y="189"/>
                </a:cxn>
                <a:cxn ang="0">
                  <a:pos x="217" y="221"/>
                </a:cxn>
                <a:cxn ang="0">
                  <a:pos x="243" y="233"/>
                </a:cxn>
                <a:cxn ang="0">
                  <a:pos x="267" y="232"/>
                </a:cxn>
                <a:cxn ang="0">
                  <a:pos x="298" y="214"/>
                </a:cxn>
                <a:cxn ang="0">
                  <a:pos x="327" y="185"/>
                </a:cxn>
              </a:cxnLst>
              <a:rect l="0" t="0" r="r" b="b"/>
              <a:pathLst>
                <a:path w="392" h="265">
                  <a:moveTo>
                    <a:pt x="338" y="174"/>
                  </a:moveTo>
                  <a:lnTo>
                    <a:pt x="354" y="148"/>
                  </a:lnTo>
                  <a:lnTo>
                    <a:pt x="365" y="142"/>
                  </a:lnTo>
                  <a:lnTo>
                    <a:pt x="384" y="146"/>
                  </a:lnTo>
                  <a:lnTo>
                    <a:pt x="392" y="161"/>
                  </a:lnTo>
                  <a:lnTo>
                    <a:pt x="388" y="183"/>
                  </a:lnTo>
                  <a:lnTo>
                    <a:pt x="374" y="202"/>
                  </a:lnTo>
                  <a:lnTo>
                    <a:pt x="351" y="221"/>
                  </a:lnTo>
                  <a:lnTo>
                    <a:pt x="326" y="236"/>
                  </a:lnTo>
                  <a:lnTo>
                    <a:pt x="303" y="249"/>
                  </a:lnTo>
                  <a:lnTo>
                    <a:pt x="277" y="261"/>
                  </a:lnTo>
                  <a:lnTo>
                    <a:pt x="255" y="264"/>
                  </a:lnTo>
                  <a:lnTo>
                    <a:pt x="236" y="265"/>
                  </a:lnTo>
                  <a:lnTo>
                    <a:pt x="220" y="264"/>
                  </a:lnTo>
                  <a:lnTo>
                    <a:pt x="206" y="256"/>
                  </a:lnTo>
                  <a:lnTo>
                    <a:pt x="191" y="243"/>
                  </a:lnTo>
                  <a:lnTo>
                    <a:pt x="168" y="215"/>
                  </a:lnTo>
                  <a:lnTo>
                    <a:pt x="151" y="187"/>
                  </a:lnTo>
                  <a:lnTo>
                    <a:pt x="135" y="158"/>
                  </a:lnTo>
                  <a:lnTo>
                    <a:pt x="118" y="129"/>
                  </a:lnTo>
                  <a:lnTo>
                    <a:pt x="96" y="105"/>
                  </a:lnTo>
                  <a:lnTo>
                    <a:pt x="76" y="94"/>
                  </a:lnTo>
                  <a:lnTo>
                    <a:pt x="62" y="93"/>
                  </a:lnTo>
                  <a:lnTo>
                    <a:pt x="43" y="98"/>
                  </a:lnTo>
                  <a:lnTo>
                    <a:pt x="29" y="105"/>
                  </a:lnTo>
                  <a:lnTo>
                    <a:pt x="16" y="108"/>
                  </a:lnTo>
                  <a:lnTo>
                    <a:pt x="7" y="105"/>
                  </a:lnTo>
                  <a:lnTo>
                    <a:pt x="6" y="95"/>
                  </a:lnTo>
                  <a:lnTo>
                    <a:pt x="10" y="89"/>
                  </a:lnTo>
                  <a:lnTo>
                    <a:pt x="20" y="82"/>
                  </a:lnTo>
                  <a:lnTo>
                    <a:pt x="33" y="81"/>
                  </a:lnTo>
                  <a:lnTo>
                    <a:pt x="47" y="82"/>
                  </a:lnTo>
                  <a:lnTo>
                    <a:pt x="54" y="79"/>
                  </a:lnTo>
                  <a:lnTo>
                    <a:pt x="51" y="71"/>
                  </a:lnTo>
                  <a:lnTo>
                    <a:pt x="38" y="66"/>
                  </a:lnTo>
                  <a:lnTo>
                    <a:pt x="22" y="66"/>
                  </a:lnTo>
                  <a:lnTo>
                    <a:pt x="13" y="62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3" y="38"/>
                  </a:lnTo>
                  <a:lnTo>
                    <a:pt x="7" y="34"/>
                  </a:lnTo>
                  <a:lnTo>
                    <a:pt x="16" y="34"/>
                  </a:lnTo>
                  <a:lnTo>
                    <a:pt x="27" y="39"/>
                  </a:lnTo>
                  <a:lnTo>
                    <a:pt x="38" y="46"/>
                  </a:lnTo>
                  <a:lnTo>
                    <a:pt x="46" y="54"/>
                  </a:lnTo>
                  <a:lnTo>
                    <a:pt x="55" y="56"/>
                  </a:lnTo>
                  <a:lnTo>
                    <a:pt x="64" y="55"/>
                  </a:lnTo>
                  <a:lnTo>
                    <a:pt x="69" y="48"/>
                  </a:lnTo>
                  <a:lnTo>
                    <a:pt x="73" y="36"/>
                  </a:lnTo>
                  <a:lnTo>
                    <a:pt x="69" y="23"/>
                  </a:lnTo>
                  <a:lnTo>
                    <a:pt x="71" y="10"/>
                  </a:lnTo>
                  <a:lnTo>
                    <a:pt x="75" y="4"/>
                  </a:lnTo>
                  <a:lnTo>
                    <a:pt x="85" y="0"/>
                  </a:lnTo>
                  <a:lnTo>
                    <a:pt x="93" y="5"/>
                  </a:lnTo>
                  <a:lnTo>
                    <a:pt x="96" y="15"/>
                  </a:lnTo>
                  <a:lnTo>
                    <a:pt x="92" y="26"/>
                  </a:lnTo>
                  <a:lnTo>
                    <a:pt x="87" y="36"/>
                  </a:lnTo>
                  <a:lnTo>
                    <a:pt x="84" y="53"/>
                  </a:lnTo>
                  <a:lnTo>
                    <a:pt x="85" y="66"/>
                  </a:lnTo>
                  <a:lnTo>
                    <a:pt x="97" y="79"/>
                  </a:lnTo>
                  <a:lnTo>
                    <a:pt x="116" y="91"/>
                  </a:lnTo>
                  <a:lnTo>
                    <a:pt x="130" y="105"/>
                  </a:lnTo>
                  <a:lnTo>
                    <a:pt x="145" y="124"/>
                  </a:lnTo>
                  <a:lnTo>
                    <a:pt x="161" y="146"/>
                  </a:lnTo>
                  <a:lnTo>
                    <a:pt x="175" y="168"/>
                  </a:lnTo>
                  <a:lnTo>
                    <a:pt x="191" y="189"/>
                  </a:lnTo>
                  <a:lnTo>
                    <a:pt x="207" y="210"/>
                  </a:lnTo>
                  <a:lnTo>
                    <a:pt x="217" y="221"/>
                  </a:lnTo>
                  <a:lnTo>
                    <a:pt x="230" y="228"/>
                  </a:lnTo>
                  <a:lnTo>
                    <a:pt x="243" y="233"/>
                  </a:lnTo>
                  <a:lnTo>
                    <a:pt x="254" y="234"/>
                  </a:lnTo>
                  <a:lnTo>
                    <a:pt x="267" y="232"/>
                  </a:lnTo>
                  <a:lnTo>
                    <a:pt x="281" y="225"/>
                  </a:lnTo>
                  <a:lnTo>
                    <a:pt x="298" y="214"/>
                  </a:lnTo>
                  <a:lnTo>
                    <a:pt x="312" y="200"/>
                  </a:lnTo>
                  <a:lnTo>
                    <a:pt x="327" y="185"/>
                  </a:lnTo>
                  <a:lnTo>
                    <a:pt x="338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635" y="2012"/>
              <a:ext cx="418" cy="244"/>
            </a:xfrm>
            <a:custGeom>
              <a:avLst/>
              <a:gdLst/>
              <a:ahLst/>
              <a:cxnLst>
                <a:cxn ang="0">
                  <a:pos x="354" y="77"/>
                </a:cxn>
                <a:cxn ang="0">
                  <a:pos x="362" y="30"/>
                </a:cxn>
                <a:cxn ang="0">
                  <a:pos x="379" y="0"/>
                </a:cxn>
                <a:cxn ang="0">
                  <a:pos x="399" y="2"/>
                </a:cxn>
                <a:cxn ang="0">
                  <a:pos x="411" y="14"/>
                </a:cxn>
                <a:cxn ang="0">
                  <a:pos x="418" y="34"/>
                </a:cxn>
                <a:cxn ang="0">
                  <a:pos x="414" y="64"/>
                </a:cxn>
                <a:cxn ang="0">
                  <a:pos x="410" y="81"/>
                </a:cxn>
                <a:cxn ang="0">
                  <a:pos x="403" y="113"/>
                </a:cxn>
                <a:cxn ang="0">
                  <a:pos x="393" y="141"/>
                </a:cxn>
                <a:cxn ang="0">
                  <a:pos x="383" y="165"/>
                </a:cxn>
                <a:cxn ang="0">
                  <a:pos x="369" y="188"/>
                </a:cxn>
                <a:cxn ang="0">
                  <a:pos x="352" y="215"/>
                </a:cxn>
                <a:cxn ang="0">
                  <a:pos x="336" y="232"/>
                </a:cxn>
                <a:cxn ang="0">
                  <a:pos x="324" y="240"/>
                </a:cxn>
                <a:cxn ang="0">
                  <a:pos x="305" y="244"/>
                </a:cxn>
                <a:cxn ang="0">
                  <a:pos x="285" y="237"/>
                </a:cxn>
                <a:cxn ang="0">
                  <a:pos x="261" y="223"/>
                </a:cxn>
                <a:cxn ang="0">
                  <a:pos x="236" y="203"/>
                </a:cxn>
                <a:cxn ang="0">
                  <a:pos x="211" y="178"/>
                </a:cxn>
                <a:cxn ang="0">
                  <a:pos x="188" y="148"/>
                </a:cxn>
                <a:cxn ang="0">
                  <a:pos x="170" y="123"/>
                </a:cxn>
                <a:cxn ang="0">
                  <a:pos x="149" y="106"/>
                </a:cxn>
                <a:cxn ang="0">
                  <a:pos x="129" y="96"/>
                </a:cxn>
                <a:cxn ang="0">
                  <a:pos x="114" y="94"/>
                </a:cxn>
                <a:cxn ang="0">
                  <a:pos x="92" y="97"/>
                </a:cxn>
                <a:cxn ang="0">
                  <a:pos x="69" y="111"/>
                </a:cxn>
                <a:cxn ang="0">
                  <a:pos x="45" y="125"/>
                </a:cxn>
                <a:cxn ang="0">
                  <a:pos x="23" y="128"/>
                </a:cxn>
                <a:cxn ang="0">
                  <a:pos x="10" y="120"/>
                </a:cxn>
                <a:cxn ang="0">
                  <a:pos x="0" y="108"/>
                </a:cxn>
                <a:cxn ang="0">
                  <a:pos x="3" y="95"/>
                </a:cxn>
                <a:cxn ang="0">
                  <a:pos x="11" y="91"/>
                </a:cxn>
                <a:cxn ang="0">
                  <a:pos x="21" y="94"/>
                </a:cxn>
                <a:cxn ang="0">
                  <a:pos x="18" y="95"/>
                </a:cxn>
                <a:cxn ang="0">
                  <a:pos x="37" y="100"/>
                </a:cxn>
                <a:cxn ang="0">
                  <a:pos x="57" y="93"/>
                </a:cxn>
                <a:cxn ang="0">
                  <a:pos x="75" y="76"/>
                </a:cxn>
                <a:cxn ang="0">
                  <a:pos x="93" y="62"/>
                </a:cxn>
                <a:cxn ang="0">
                  <a:pos x="105" y="46"/>
                </a:cxn>
                <a:cxn ang="0">
                  <a:pos x="122" y="40"/>
                </a:cxn>
                <a:cxn ang="0">
                  <a:pos x="135" y="43"/>
                </a:cxn>
                <a:cxn ang="0">
                  <a:pos x="144" y="58"/>
                </a:cxn>
                <a:cxn ang="0">
                  <a:pos x="159" y="78"/>
                </a:cxn>
                <a:cxn ang="0">
                  <a:pos x="183" y="96"/>
                </a:cxn>
                <a:cxn ang="0">
                  <a:pos x="211" y="114"/>
                </a:cxn>
                <a:cxn ang="0">
                  <a:pos x="234" y="132"/>
                </a:cxn>
                <a:cxn ang="0">
                  <a:pos x="257" y="155"/>
                </a:cxn>
                <a:cxn ang="0">
                  <a:pos x="277" y="172"/>
                </a:cxn>
                <a:cxn ang="0">
                  <a:pos x="296" y="184"/>
                </a:cxn>
                <a:cxn ang="0">
                  <a:pos x="309" y="186"/>
                </a:cxn>
                <a:cxn ang="0">
                  <a:pos x="315" y="180"/>
                </a:cxn>
                <a:cxn ang="0">
                  <a:pos x="324" y="170"/>
                </a:cxn>
                <a:cxn ang="0">
                  <a:pos x="335" y="145"/>
                </a:cxn>
                <a:cxn ang="0">
                  <a:pos x="344" y="118"/>
                </a:cxn>
                <a:cxn ang="0">
                  <a:pos x="350" y="96"/>
                </a:cxn>
                <a:cxn ang="0">
                  <a:pos x="354" y="77"/>
                </a:cxn>
              </a:cxnLst>
              <a:rect l="0" t="0" r="r" b="b"/>
              <a:pathLst>
                <a:path w="418" h="244">
                  <a:moveTo>
                    <a:pt x="354" y="77"/>
                  </a:moveTo>
                  <a:lnTo>
                    <a:pt x="362" y="30"/>
                  </a:lnTo>
                  <a:lnTo>
                    <a:pt x="379" y="0"/>
                  </a:lnTo>
                  <a:lnTo>
                    <a:pt x="399" y="2"/>
                  </a:lnTo>
                  <a:lnTo>
                    <a:pt x="411" y="14"/>
                  </a:lnTo>
                  <a:lnTo>
                    <a:pt x="418" y="34"/>
                  </a:lnTo>
                  <a:lnTo>
                    <a:pt x="414" y="64"/>
                  </a:lnTo>
                  <a:lnTo>
                    <a:pt x="410" y="81"/>
                  </a:lnTo>
                  <a:lnTo>
                    <a:pt x="403" y="113"/>
                  </a:lnTo>
                  <a:lnTo>
                    <a:pt x="393" y="141"/>
                  </a:lnTo>
                  <a:lnTo>
                    <a:pt x="383" y="165"/>
                  </a:lnTo>
                  <a:lnTo>
                    <a:pt x="369" y="188"/>
                  </a:lnTo>
                  <a:lnTo>
                    <a:pt x="352" y="215"/>
                  </a:lnTo>
                  <a:lnTo>
                    <a:pt x="336" y="232"/>
                  </a:lnTo>
                  <a:lnTo>
                    <a:pt x="324" y="240"/>
                  </a:lnTo>
                  <a:lnTo>
                    <a:pt x="305" y="244"/>
                  </a:lnTo>
                  <a:lnTo>
                    <a:pt x="285" y="237"/>
                  </a:lnTo>
                  <a:lnTo>
                    <a:pt x="261" y="223"/>
                  </a:lnTo>
                  <a:lnTo>
                    <a:pt x="236" y="203"/>
                  </a:lnTo>
                  <a:lnTo>
                    <a:pt x="211" y="178"/>
                  </a:lnTo>
                  <a:lnTo>
                    <a:pt x="188" y="148"/>
                  </a:lnTo>
                  <a:lnTo>
                    <a:pt x="170" y="123"/>
                  </a:lnTo>
                  <a:lnTo>
                    <a:pt x="149" y="106"/>
                  </a:lnTo>
                  <a:lnTo>
                    <a:pt x="129" y="96"/>
                  </a:lnTo>
                  <a:lnTo>
                    <a:pt x="114" y="94"/>
                  </a:lnTo>
                  <a:lnTo>
                    <a:pt x="92" y="97"/>
                  </a:lnTo>
                  <a:lnTo>
                    <a:pt x="69" y="111"/>
                  </a:lnTo>
                  <a:lnTo>
                    <a:pt x="45" y="125"/>
                  </a:lnTo>
                  <a:lnTo>
                    <a:pt x="23" y="128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3" y="95"/>
                  </a:lnTo>
                  <a:lnTo>
                    <a:pt x="11" y="91"/>
                  </a:lnTo>
                  <a:lnTo>
                    <a:pt x="21" y="94"/>
                  </a:lnTo>
                  <a:lnTo>
                    <a:pt x="18" y="95"/>
                  </a:lnTo>
                  <a:lnTo>
                    <a:pt x="37" y="100"/>
                  </a:lnTo>
                  <a:lnTo>
                    <a:pt x="57" y="93"/>
                  </a:lnTo>
                  <a:lnTo>
                    <a:pt x="75" y="76"/>
                  </a:lnTo>
                  <a:lnTo>
                    <a:pt x="93" y="62"/>
                  </a:lnTo>
                  <a:lnTo>
                    <a:pt x="105" y="46"/>
                  </a:lnTo>
                  <a:lnTo>
                    <a:pt x="122" y="40"/>
                  </a:lnTo>
                  <a:lnTo>
                    <a:pt x="135" y="43"/>
                  </a:lnTo>
                  <a:lnTo>
                    <a:pt x="144" y="58"/>
                  </a:lnTo>
                  <a:lnTo>
                    <a:pt x="159" y="78"/>
                  </a:lnTo>
                  <a:lnTo>
                    <a:pt x="183" y="96"/>
                  </a:lnTo>
                  <a:lnTo>
                    <a:pt x="211" y="114"/>
                  </a:lnTo>
                  <a:lnTo>
                    <a:pt x="234" y="132"/>
                  </a:lnTo>
                  <a:lnTo>
                    <a:pt x="257" y="155"/>
                  </a:lnTo>
                  <a:lnTo>
                    <a:pt x="277" y="172"/>
                  </a:lnTo>
                  <a:lnTo>
                    <a:pt x="296" y="184"/>
                  </a:lnTo>
                  <a:lnTo>
                    <a:pt x="309" y="186"/>
                  </a:lnTo>
                  <a:lnTo>
                    <a:pt x="315" y="180"/>
                  </a:lnTo>
                  <a:lnTo>
                    <a:pt x="324" y="170"/>
                  </a:lnTo>
                  <a:lnTo>
                    <a:pt x="335" y="145"/>
                  </a:lnTo>
                  <a:lnTo>
                    <a:pt x="344" y="118"/>
                  </a:lnTo>
                  <a:lnTo>
                    <a:pt x="350" y="96"/>
                  </a:lnTo>
                  <a:lnTo>
                    <a:pt x="35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1027" y="1939"/>
              <a:ext cx="381" cy="312"/>
            </a:xfrm>
            <a:custGeom>
              <a:avLst/>
              <a:gdLst/>
              <a:ahLst/>
              <a:cxnLst>
                <a:cxn ang="0">
                  <a:pos x="83" y="111"/>
                </a:cxn>
                <a:cxn ang="0">
                  <a:pos x="48" y="143"/>
                </a:cxn>
                <a:cxn ang="0">
                  <a:pos x="16" y="155"/>
                </a:cxn>
                <a:cxn ang="0">
                  <a:pos x="2" y="142"/>
                </a:cxn>
                <a:cxn ang="0">
                  <a:pos x="0" y="125"/>
                </a:cxn>
                <a:cxn ang="0">
                  <a:pos x="7" y="105"/>
                </a:cxn>
                <a:cxn ang="0">
                  <a:pos x="28" y="84"/>
                </a:cxn>
                <a:cxn ang="0">
                  <a:pos x="42" y="73"/>
                </a:cxn>
                <a:cxn ang="0">
                  <a:pos x="66" y="52"/>
                </a:cxn>
                <a:cxn ang="0">
                  <a:pos x="91" y="35"/>
                </a:cxn>
                <a:cxn ang="0">
                  <a:pos x="115" y="23"/>
                </a:cxn>
                <a:cxn ang="0">
                  <a:pos x="139" y="14"/>
                </a:cxn>
                <a:cxn ang="0">
                  <a:pos x="170" y="3"/>
                </a:cxn>
                <a:cxn ang="0">
                  <a:pos x="193" y="0"/>
                </a:cxn>
                <a:cxn ang="0">
                  <a:pos x="207" y="1"/>
                </a:cxn>
                <a:cxn ang="0">
                  <a:pos x="224" y="9"/>
                </a:cxn>
                <a:cxn ang="0">
                  <a:pos x="236" y="27"/>
                </a:cxn>
                <a:cxn ang="0">
                  <a:pos x="246" y="52"/>
                </a:cxn>
                <a:cxn ang="0">
                  <a:pos x="253" y="83"/>
                </a:cxn>
                <a:cxn ang="0">
                  <a:pos x="257" y="118"/>
                </a:cxn>
                <a:cxn ang="0">
                  <a:pos x="257" y="157"/>
                </a:cxn>
                <a:cxn ang="0">
                  <a:pos x="256" y="188"/>
                </a:cxn>
                <a:cxn ang="0">
                  <a:pos x="262" y="214"/>
                </a:cxn>
                <a:cxn ang="0">
                  <a:pos x="272" y="233"/>
                </a:cxn>
                <a:cxn ang="0">
                  <a:pos x="283" y="244"/>
                </a:cxn>
                <a:cxn ang="0">
                  <a:pos x="302" y="255"/>
                </a:cxn>
                <a:cxn ang="0">
                  <a:pos x="328" y="259"/>
                </a:cxn>
                <a:cxn ang="0">
                  <a:pos x="355" y="263"/>
                </a:cxn>
                <a:cxn ang="0">
                  <a:pos x="375" y="274"/>
                </a:cxn>
                <a:cxn ang="0">
                  <a:pos x="380" y="287"/>
                </a:cxn>
                <a:cxn ang="0">
                  <a:pos x="381" y="303"/>
                </a:cxn>
                <a:cxn ang="0">
                  <a:pos x="371" y="312"/>
                </a:cxn>
                <a:cxn ang="0">
                  <a:pos x="361" y="310"/>
                </a:cxn>
                <a:cxn ang="0">
                  <a:pos x="355" y="302"/>
                </a:cxn>
                <a:cxn ang="0">
                  <a:pos x="359" y="303"/>
                </a:cxn>
                <a:cxn ang="0">
                  <a:pos x="347" y="288"/>
                </a:cxn>
                <a:cxn ang="0">
                  <a:pos x="326" y="280"/>
                </a:cxn>
                <a:cxn ang="0">
                  <a:pos x="302" y="283"/>
                </a:cxn>
                <a:cxn ang="0">
                  <a:pos x="279" y="283"/>
                </a:cxn>
                <a:cxn ang="0">
                  <a:pos x="260" y="288"/>
                </a:cxn>
                <a:cxn ang="0">
                  <a:pos x="243" y="283"/>
                </a:cxn>
                <a:cxn ang="0">
                  <a:pos x="235" y="272"/>
                </a:cxn>
                <a:cxn ang="0">
                  <a:pos x="237" y="255"/>
                </a:cxn>
                <a:cxn ang="0">
                  <a:pos x="237" y="230"/>
                </a:cxn>
                <a:cxn ang="0">
                  <a:pos x="230" y="201"/>
                </a:cxn>
                <a:cxn ang="0">
                  <a:pos x="218" y="169"/>
                </a:cxn>
                <a:cxn ang="0">
                  <a:pos x="211" y="141"/>
                </a:cxn>
                <a:cxn ang="0">
                  <a:pos x="207" y="109"/>
                </a:cxn>
                <a:cxn ang="0">
                  <a:pos x="202" y="83"/>
                </a:cxn>
                <a:cxn ang="0">
                  <a:pos x="194" y="62"/>
                </a:cxn>
                <a:cxn ang="0">
                  <a:pos x="185" y="52"/>
                </a:cxn>
                <a:cxn ang="0">
                  <a:pos x="177" y="53"/>
                </a:cxn>
                <a:cxn ang="0">
                  <a:pos x="164" y="56"/>
                </a:cxn>
                <a:cxn ang="0">
                  <a:pos x="140" y="69"/>
                </a:cxn>
                <a:cxn ang="0">
                  <a:pos x="116" y="84"/>
                </a:cxn>
                <a:cxn ang="0">
                  <a:pos x="99" y="98"/>
                </a:cxn>
                <a:cxn ang="0">
                  <a:pos x="83" y="111"/>
                </a:cxn>
              </a:cxnLst>
              <a:rect l="0" t="0" r="r" b="b"/>
              <a:pathLst>
                <a:path w="381" h="312">
                  <a:moveTo>
                    <a:pt x="83" y="111"/>
                  </a:moveTo>
                  <a:lnTo>
                    <a:pt x="48" y="143"/>
                  </a:lnTo>
                  <a:lnTo>
                    <a:pt x="16" y="155"/>
                  </a:lnTo>
                  <a:lnTo>
                    <a:pt x="2" y="142"/>
                  </a:lnTo>
                  <a:lnTo>
                    <a:pt x="0" y="125"/>
                  </a:lnTo>
                  <a:lnTo>
                    <a:pt x="7" y="105"/>
                  </a:lnTo>
                  <a:lnTo>
                    <a:pt x="28" y="84"/>
                  </a:lnTo>
                  <a:lnTo>
                    <a:pt x="42" y="73"/>
                  </a:lnTo>
                  <a:lnTo>
                    <a:pt x="66" y="52"/>
                  </a:lnTo>
                  <a:lnTo>
                    <a:pt x="91" y="35"/>
                  </a:lnTo>
                  <a:lnTo>
                    <a:pt x="115" y="23"/>
                  </a:lnTo>
                  <a:lnTo>
                    <a:pt x="139" y="14"/>
                  </a:lnTo>
                  <a:lnTo>
                    <a:pt x="170" y="3"/>
                  </a:lnTo>
                  <a:lnTo>
                    <a:pt x="193" y="0"/>
                  </a:lnTo>
                  <a:lnTo>
                    <a:pt x="207" y="1"/>
                  </a:lnTo>
                  <a:lnTo>
                    <a:pt x="224" y="9"/>
                  </a:lnTo>
                  <a:lnTo>
                    <a:pt x="236" y="27"/>
                  </a:lnTo>
                  <a:lnTo>
                    <a:pt x="246" y="52"/>
                  </a:lnTo>
                  <a:lnTo>
                    <a:pt x="253" y="83"/>
                  </a:lnTo>
                  <a:lnTo>
                    <a:pt x="257" y="118"/>
                  </a:lnTo>
                  <a:lnTo>
                    <a:pt x="257" y="157"/>
                  </a:lnTo>
                  <a:lnTo>
                    <a:pt x="256" y="188"/>
                  </a:lnTo>
                  <a:lnTo>
                    <a:pt x="262" y="214"/>
                  </a:lnTo>
                  <a:lnTo>
                    <a:pt x="272" y="233"/>
                  </a:lnTo>
                  <a:lnTo>
                    <a:pt x="283" y="244"/>
                  </a:lnTo>
                  <a:lnTo>
                    <a:pt x="302" y="255"/>
                  </a:lnTo>
                  <a:lnTo>
                    <a:pt x="328" y="259"/>
                  </a:lnTo>
                  <a:lnTo>
                    <a:pt x="355" y="263"/>
                  </a:lnTo>
                  <a:lnTo>
                    <a:pt x="375" y="274"/>
                  </a:lnTo>
                  <a:lnTo>
                    <a:pt x="380" y="287"/>
                  </a:lnTo>
                  <a:lnTo>
                    <a:pt x="381" y="303"/>
                  </a:lnTo>
                  <a:lnTo>
                    <a:pt x="371" y="312"/>
                  </a:lnTo>
                  <a:lnTo>
                    <a:pt x="361" y="310"/>
                  </a:lnTo>
                  <a:lnTo>
                    <a:pt x="355" y="302"/>
                  </a:lnTo>
                  <a:lnTo>
                    <a:pt x="359" y="303"/>
                  </a:lnTo>
                  <a:lnTo>
                    <a:pt x="347" y="288"/>
                  </a:lnTo>
                  <a:lnTo>
                    <a:pt x="326" y="280"/>
                  </a:lnTo>
                  <a:lnTo>
                    <a:pt x="302" y="283"/>
                  </a:lnTo>
                  <a:lnTo>
                    <a:pt x="279" y="283"/>
                  </a:lnTo>
                  <a:lnTo>
                    <a:pt x="260" y="288"/>
                  </a:lnTo>
                  <a:lnTo>
                    <a:pt x="243" y="283"/>
                  </a:lnTo>
                  <a:lnTo>
                    <a:pt x="235" y="272"/>
                  </a:lnTo>
                  <a:lnTo>
                    <a:pt x="237" y="255"/>
                  </a:lnTo>
                  <a:lnTo>
                    <a:pt x="237" y="230"/>
                  </a:lnTo>
                  <a:lnTo>
                    <a:pt x="230" y="201"/>
                  </a:lnTo>
                  <a:lnTo>
                    <a:pt x="218" y="169"/>
                  </a:lnTo>
                  <a:lnTo>
                    <a:pt x="211" y="141"/>
                  </a:lnTo>
                  <a:lnTo>
                    <a:pt x="207" y="109"/>
                  </a:lnTo>
                  <a:lnTo>
                    <a:pt x="202" y="83"/>
                  </a:lnTo>
                  <a:lnTo>
                    <a:pt x="194" y="62"/>
                  </a:lnTo>
                  <a:lnTo>
                    <a:pt x="185" y="52"/>
                  </a:lnTo>
                  <a:lnTo>
                    <a:pt x="177" y="53"/>
                  </a:lnTo>
                  <a:lnTo>
                    <a:pt x="164" y="56"/>
                  </a:lnTo>
                  <a:lnTo>
                    <a:pt x="140" y="69"/>
                  </a:lnTo>
                  <a:lnTo>
                    <a:pt x="116" y="84"/>
                  </a:lnTo>
                  <a:lnTo>
                    <a:pt x="99" y="98"/>
                  </a:lnTo>
                  <a:lnTo>
                    <a:pt x="83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115616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生活 </a:t>
            </a:r>
            <a:endParaRPr lang="zh-TW" altLang="en-US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156176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生存</a:t>
            </a:r>
            <a:endParaRPr lang="zh-TW" alt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851920" y="2420888"/>
            <a:ext cx="1800200" cy="17281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關係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生活非生存</a:t>
            </a:r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177281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生活</a:t>
            </a:r>
            <a:endParaRPr lang="zh-TW" alt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177281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/>
              <a:t>生存</a:t>
            </a:r>
            <a:endParaRPr lang="zh-TW" altLang="en-US" sz="5400" dirty="0"/>
          </a:p>
        </p:txBody>
      </p:sp>
      <p:sp>
        <p:nvSpPr>
          <p:cNvPr id="6" name="Down Arrow 5"/>
          <p:cNvSpPr/>
          <p:nvPr/>
        </p:nvSpPr>
        <p:spPr>
          <a:xfrm>
            <a:off x="2627784" y="2996952"/>
            <a:ext cx="360040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Oval 7"/>
          <p:cNvSpPr/>
          <p:nvPr/>
        </p:nvSpPr>
        <p:spPr>
          <a:xfrm>
            <a:off x="2195736" y="3645024"/>
            <a:ext cx="1296144" cy="1080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放鬆</a:t>
            </a:r>
            <a:endParaRPr lang="zh-TW" altLang="en-US" dirty="0"/>
          </a:p>
        </p:txBody>
      </p:sp>
      <p:sp>
        <p:nvSpPr>
          <p:cNvPr id="9" name="Oval 8"/>
          <p:cNvSpPr/>
          <p:nvPr/>
        </p:nvSpPr>
        <p:spPr>
          <a:xfrm>
            <a:off x="5436096" y="3645024"/>
            <a:ext cx="1296144" cy="1080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緊張</a:t>
            </a:r>
            <a:endParaRPr lang="zh-TW" altLang="en-US" dirty="0"/>
          </a:p>
        </p:txBody>
      </p:sp>
      <p:sp>
        <p:nvSpPr>
          <p:cNvPr id="10" name="Down Arrow 9"/>
          <p:cNvSpPr/>
          <p:nvPr/>
        </p:nvSpPr>
        <p:spPr>
          <a:xfrm>
            <a:off x="5868144" y="2996952"/>
            <a:ext cx="360040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Down Arrow 10"/>
          <p:cNvSpPr/>
          <p:nvPr/>
        </p:nvSpPr>
        <p:spPr>
          <a:xfrm>
            <a:off x="2627784" y="5013176"/>
            <a:ext cx="360040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Oval 11"/>
          <p:cNvSpPr/>
          <p:nvPr/>
        </p:nvSpPr>
        <p:spPr>
          <a:xfrm>
            <a:off x="2195736" y="5445224"/>
            <a:ext cx="1296144" cy="1080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健康</a:t>
            </a:r>
            <a:endParaRPr lang="zh-TW" altLang="en-US" dirty="0"/>
          </a:p>
        </p:txBody>
      </p:sp>
      <p:sp>
        <p:nvSpPr>
          <p:cNvPr id="13" name="Down Arrow 12"/>
          <p:cNvSpPr/>
          <p:nvPr/>
        </p:nvSpPr>
        <p:spPr>
          <a:xfrm>
            <a:off x="5868144" y="4941168"/>
            <a:ext cx="360040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Oval 13"/>
          <p:cNvSpPr/>
          <p:nvPr/>
        </p:nvSpPr>
        <p:spPr>
          <a:xfrm>
            <a:off x="5436096" y="5517232"/>
            <a:ext cx="1296144" cy="10801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生病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spect="1" noChangeArrowheads="1" noTextEdit="1"/>
          </p:cNvSpPr>
          <p:nvPr/>
        </p:nvSpPr>
        <p:spPr bwMode="auto">
          <a:xfrm>
            <a:off x="1801813" y="981075"/>
            <a:ext cx="593883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98315" name="Group 11"/>
          <p:cNvGrpSpPr>
            <a:grpSpLocks/>
          </p:cNvGrpSpPr>
          <p:nvPr/>
        </p:nvGrpSpPr>
        <p:grpSpPr bwMode="auto">
          <a:xfrm>
            <a:off x="1801813" y="981075"/>
            <a:ext cx="3254375" cy="5240338"/>
            <a:chOff x="1135" y="618"/>
            <a:chExt cx="2050" cy="3301"/>
          </a:xfrm>
        </p:grpSpPr>
        <p:sp>
          <p:nvSpPr>
            <p:cNvPr id="98308" name="Freeform 4"/>
            <p:cNvSpPr>
              <a:spLocks/>
            </p:cNvSpPr>
            <p:nvPr/>
          </p:nvSpPr>
          <p:spPr bwMode="auto">
            <a:xfrm>
              <a:off x="1277" y="1501"/>
              <a:ext cx="322" cy="2259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80" y="507"/>
                </a:cxn>
                <a:cxn ang="0">
                  <a:pos x="131" y="1179"/>
                </a:cxn>
                <a:cxn ang="0">
                  <a:pos x="65" y="1735"/>
                </a:cxn>
                <a:cxn ang="0">
                  <a:pos x="0" y="2192"/>
                </a:cxn>
                <a:cxn ang="0">
                  <a:pos x="57" y="2233"/>
                </a:cxn>
                <a:cxn ang="0">
                  <a:pos x="172" y="2259"/>
                </a:cxn>
                <a:cxn ang="0">
                  <a:pos x="231" y="2216"/>
                </a:cxn>
                <a:cxn ang="0">
                  <a:pos x="222" y="1719"/>
                </a:cxn>
                <a:cxn ang="0">
                  <a:pos x="247" y="1171"/>
                </a:cxn>
                <a:cxn ang="0">
                  <a:pos x="288" y="698"/>
                </a:cxn>
                <a:cxn ang="0">
                  <a:pos x="322" y="548"/>
                </a:cxn>
                <a:cxn ang="0">
                  <a:pos x="280" y="366"/>
                </a:cxn>
                <a:cxn ang="0">
                  <a:pos x="222" y="897"/>
                </a:cxn>
                <a:cxn ang="0">
                  <a:pos x="189" y="1303"/>
                </a:cxn>
                <a:cxn ang="0">
                  <a:pos x="172" y="1794"/>
                </a:cxn>
                <a:cxn ang="0">
                  <a:pos x="189" y="2192"/>
                </a:cxn>
                <a:cxn ang="0">
                  <a:pos x="156" y="2216"/>
                </a:cxn>
                <a:cxn ang="0">
                  <a:pos x="99" y="2208"/>
                </a:cxn>
                <a:cxn ang="0">
                  <a:pos x="49" y="2158"/>
                </a:cxn>
                <a:cxn ang="0">
                  <a:pos x="89" y="1835"/>
                </a:cxn>
                <a:cxn ang="0">
                  <a:pos x="140" y="1437"/>
                </a:cxn>
                <a:cxn ang="0">
                  <a:pos x="164" y="1171"/>
                </a:cxn>
                <a:cxn ang="0">
                  <a:pos x="189" y="822"/>
                </a:cxn>
                <a:cxn ang="0">
                  <a:pos x="222" y="491"/>
                </a:cxn>
                <a:cxn ang="0">
                  <a:pos x="222" y="217"/>
                </a:cxn>
                <a:cxn ang="0">
                  <a:pos x="172" y="34"/>
                </a:cxn>
                <a:cxn ang="0">
                  <a:pos x="172" y="0"/>
                </a:cxn>
              </a:cxnLst>
              <a:rect l="0" t="0" r="r" b="b"/>
              <a:pathLst>
                <a:path w="322" h="2259">
                  <a:moveTo>
                    <a:pt x="172" y="0"/>
                  </a:moveTo>
                  <a:lnTo>
                    <a:pt x="180" y="507"/>
                  </a:lnTo>
                  <a:lnTo>
                    <a:pt x="131" y="1179"/>
                  </a:lnTo>
                  <a:lnTo>
                    <a:pt x="65" y="1735"/>
                  </a:lnTo>
                  <a:lnTo>
                    <a:pt x="0" y="2192"/>
                  </a:lnTo>
                  <a:lnTo>
                    <a:pt x="57" y="2233"/>
                  </a:lnTo>
                  <a:lnTo>
                    <a:pt x="172" y="2259"/>
                  </a:lnTo>
                  <a:lnTo>
                    <a:pt x="231" y="2216"/>
                  </a:lnTo>
                  <a:lnTo>
                    <a:pt x="222" y="1719"/>
                  </a:lnTo>
                  <a:lnTo>
                    <a:pt x="247" y="1171"/>
                  </a:lnTo>
                  <a:lnTo>
                    <a:pt x="288" y="698"/>
                  </a:lnTo>
                  <a:lnTo>
                    <a:pt x="322" y="548"/>
                  </a:lnTo>
                  <a:lnTo>
                    <a:pt x="280" y="366"/>
                  </a:lnTo>
                  <a:lnTo>
                    <a:pt x="222" y="897"/>
                  </a:lnTo>
                  <a:lnTo>
                    <a:pt x="189" y="1303"/>
                  </a:lnTo>
                  <a:lnTo>
                    <a:pt x="172" y="1794"/>
                  </a:lnTo>
                  <a:lnTo>
                    <a:pt x="189" y="2192"/>
                  </a:lnTo>
                  <a:lnTo>
                    <a:pt x="156" y="2216"/>
                  </a:lnTo>
                  <a:lnTo>
                    <a:pt x="99" y="2208"/>
                  </a:lnTo>
                  <a:lnTo>
                    <a:pt x="49" y="2158"/>
                  </a:lnTo>
                  <a:lnTo>
                    <a:pt x="89" y="1835"/>
                  </a:lnTo>
                  <a:lnTo>
                    <a:pt x="140" y="1437"/>
                  </a:lnTo>
                  <a:lnTo>
                    <a:pt x="164" y="1171"/>
                  </a:lnTo>
                  <a:lnTo>
                    <a:pt x="189" y="822"/>
                  </a:lnTo>
                  <a:lnTo>
                    <a:pt x="222" y="491"/>
                  </a:lnTo>
                  <a:lnTo>
                    <a:pt x="222" y="217"/>
                  </a:lnTo>
                  <a:lnTo>
                    <a:pt x="172" y="34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auto">
            <a:xfrm>
              <a:off x="1135" y="618"/>
              <a:ext cx="2050" cy="3301"/>
            </a:xfrm>
            <a:custGeom>
              <a:avLst/>
              <a:gdLst/>
              <a:ahLst/>
              <a:cxnLst>
                <a:cxn ang="0">
                  <a:pos x="108" y="174"/>
                </a:cxn>
                <a:cxn ang="0">
                  <a:pos x="448" y="150"/>
                </a:cxn>
                <a:cxn ang="0">
                  <a:pos x="755" y="99"/>
                </a:cxn>
                <a:cxn ang="0">
                  <a:pos x="1096" y="33"/>
                </a:cxn>
                <a:cxn ang="0">
                  <a:pos x="1236" y="0"/>
                </a:cxn>
                <a:cxn ang="0">
                  <a:pos x="1345" y="497"/>
                </a:cxn>
                <a:cxn ang="0">
                  <a:pos x="1486" y="1061"/>
                </a:cxn>
                <a:cxn ang="0">
                  <a:pos x="1619" y="1518"/>
                </a:cxn>
                <a:cxn ang="0">
                  <a:pos x="1818" y="2272"/>
                </a:cxn>
                <a:cxn ang="0">
                  <a:pos x="2025" y="2944"/>
                </a:cxn>
                <a:cxn ang="0">
                  <a:pos x="2050" y="3027"/>
                </a:cxn>
                <a:cxn ang="0">
                  <a:pos x="2017" y="3052"/>
                </a:cxn>
                <a:cxn ang="0">
                  <a:pos x="1843" y="3060"/>
                </a:cxn>
                <a:cxn ang="0">
                  <a:pos x="1569" y="3118"/>
                </a:cxn>
                <a:cxn ang="0">
                  <a:pos x="1303" y="3218"/>
                </a:cxn>
                <a:cxn ang="0">
                  <a:pos x="1037" y="3301"/>
                </a:cxn>
                <a:cxn ang="0">
                  <a:pos x="954" y="3293"/>
                </a:cxn>
                <a:cxn ang="0">
                  <a:pos x="921" y="3218"/>
                </a:cxn>
                <a:cxn ang="0">
                  <a:pos x="763" y="2620"/>
                </a:cxn>
                <a:cxn ang="0">
                  <a:pos x="589" y="2031"/>
                </a:cxn>
                <a:cxn ang="0">
                  <a:pos x="465" y="1542"/>
                </a:cxn>
                <a:cxn ang="0">
                  <a:pos x="349" y="1094"/>
                </a:cxn>
                <a:cxn ang="0">
                  <a:pos x="207" y="696"/>
                </a:cxn>
                <a:cxn ang="0">
                  <a:pos x="108" y="432"/>
                </a:cxn>
                <a:cxn ang="0">
                  <a:pos x="0" y="183"/>
                </a:cxn>
                <a:cxn ang="0">
                  <a:pos x="108" y="183"/>
                </a:cxn>
                <a:cxn ang="0">
                  <a:pos x="174" y="440"/>
                </a:cxn>
                <a:cxn ang="0">
                  <a:pos x="282" y="755"/>
                </a:cxn>
                <a:cxn ang="0">
                  <a:pos x="406" y="1102"/>
                </a:cxn>
                <a:cxn ang="0">
                  <a:pos x="573" y="1759"/>
                </a:cxn>
                <a:cxn ang="0">
                  <a:pos x="722" y="2289"/>
                </a:cxn>
                <a:cxn ang="0">
                  <a:pos x="822" y="2595"/>
                </a:cxn>
                <a:cxn ang="0">
                  <a:pos x="879" y="2812"/>
                </a:cxn>
                <a:cxn ang="0">
                  <a:pos x="972" y="3076"/>
                </a:cxn>
                <a:cxn ang="0">
                  <a:pos x="1037" y="3218"/>
                </a:cxn>
                <a:cxn ang="0">
                  <a:pos x="1071" y="3226"/>
                </a:cxn>
                <a:cxn ang="0">
                  <a:pos x="1228" y="3210"/>
                </a:cxn>
                <a:cxn ang="0">
                  <a:pos x="1477" y="3102"/>
                </a:cxn>
                <a:cxn ang="0">
                  <a:pos x="1735" y="3019"/>
                </a:cxn>
                <a:cxn ang="0">
                  <a:pos x="1926" y="2961"/>
                </a:cxn>
                <a:cxn ang="0">
                  <a:pos x="1942" y="2920"/>
                </a:cxn>
                <a:cxn ang="0">
                  <a:pos x="1893" y="2711"/>
                </a:cxn>
                <a:cxn ang="0">
                  <a:pos x="1768" y="2281"/>
                </a:cxn>
                <a:cxn ang="0">
                  <a:pos x="1635" y="1808"/>
                </a:cxn>
                <a:cxn ang="0">
                  <a:pos x="1502" y="1319"/>
                </a:cxn>
                <a:cxn ang="0">
                  <a:pos x="1403" y="945"/>
                </a:cxn>
                <a:cxn ang="0">
                  <a:pos x="1345" y="680"/>
                </a:cxn>
                <a:cxn ang="0">
                  <a:pos x="1228" y="233"/>
                </a:cxn>
                <a:cxn ang="0">
                  <a:pos x="1195" y="124"/>
                </a:cxn>
                <a:cxn ang="0">
                  <a:pos x="1129" y="116"/>
                </a:cxn>
                <a:cxn ang="0">
                  <a:pos x="996" y="116"/>
                </a:cxn>
                <a:cxn ang="0">
                  <a:pos x="797" y="142"/>
                </a:cxn>
                <a:cxn ang="0">
                  <a:pos x="515" y="183"/>
                </a:cxn>
                <a:cxn ang="0">
                  <a:pos x="299" y="215"/>
                </a:cxn>
                <a:cxn ang="0">
                  <a:pos x="132" y="233"/>
                </a:cxn>
                <a:cxn ang="0">
                  <a:pos x="108" y="174"/>
                </a:cxn>
              </a:cxnLst>
              <a:rect l="0" t="0" r="r" b="b"/>
              <a:pathLst>
                <a:path w="2050" h="3301">
                  <a:moveTo>
                    <a:pt x="108" y="174"/>
                  </a:moveTo>
                  <a:lnTo>
                    <a:pt x="448" y="150"/>
                  </a:lnTo>
                  <a:lnTo>
                    <a:pt x="755" y="99"/>
                  </a:lnTo>
                  <a:lnTo>
                    <a:pt x="1096" y="33"/>
                  </a:lnTo>
                  <a:lnTo>
                    <a:pt x="1236" y="0"/>
                  </a:lnTo>
                  <a:lnTo>
                    <a:pt x="1345" y="497"/>
                  </a:lnTo>
                  <a:lnTo>
                    <a:pt x="1486" y="1061"/>
                  </a:lnTo>
                  <a:lnTo>
                    <a:pt x="1619" y="1518"/>
                  </a:lnTo>
                  <a:lnTo>
                    <a:pt x="1818" y="2272"/>
                  </a:lnTo>
                  <a:lnTo>
                    <a:pt x="2025" y="2944"/>
                  </a:lnTo>
                  <a:lnTo>
                    <a:pt x="2050" y="3027"/>
                  </a:lnTo>
                  <a:lnTo>
                    <a:pt x="2017" y="3052"/>
                  </a:lnTo>
                  <a:lnTo>
                    <a:pt x="1843" y="3060"/>
                  </a:lnTo>
                  <a:lnTo>
                    <a:pt x="1569" y="3118"/>
                  </a:lnTo>
                  <a:lnTo>
                    <a:pt x="1303" y="3218"/>
                  </a:lnTo>
                  <a:lnTo>
                    <a:pt x="1037" y="3301"/>
                  </a:lnTo>
                  <a:lnTo>
                    <a:pt x="954" y="3293"/>
                  </a:lnTo>
                  <a:lnTo>
                    <a:pt x="921" y="3218"/>
                  </a:lnTo>
                  <a:lnTo>
                    <a:pt x="763" y="2620"/>
                  </a:lnTo>
                  <a:lnTo>
                    <a:pt x="589" y="2031"/>
                  </a:lnTo>
                  <a:lnTo>
                    <a:pt x="465" y="1542"/>
                  </a:lnTo>
                  <a:lnTo>
                    <a:pt x="349" y="1094"/>
                  </a:lnTo>
                  <a:lnTo>
                    <a:pt x="207" y="696"/>
                  </a:lnTo>
                  <a:lnTo>
                    <a:pt x="108" y="432"/>
                  </a:lnTo>
                  <a:lnTo>
                    <a:pt x="0" y="183"/>
                  </a:lnTo>
                  <a:lnTo>
                    <a:pt x="108" y="183"/>
                  </a:lnTo>
                  <a:lnTo>
                    <a:pt x="174" y="440"/>
                  </a:lnTo>
                  <a:lnTo>
                    <a:pt x="282" y="755"/>
                  </a:lnTo>
                  <a:lnTo>
                    <a:pt x="406" y="1102"/>
                  </a:lnTo>
                  <a:lnTo>
                    <a:pt x="573" y="1759"/>
                  </a:lnTo>
                  <a:lnTo>
                    <a:pt x="722" y="2289"/>
                  </a:lnTo>
                  <a:lnTo>
                    <a:pt x="822" y="2595"/>
                  </a:lnTo>
                  <a:lnTo>
                    <a:pt x="879" y="2812"/>
                  </a:lnTo>
                  <a:lnTo>
                    <a:pt x="972" y="3076"/>
                  </a:lnTo>
                  <a:lnTo>
                    <a:pt x="1037" y="3218"/>
                  </a:lnTo>
                  <a:lnTo>
                    <a:pt x="1071" y="3226"/>
                  </a:lnTo>
                  <a:lnTo>
                    <a:pt x="1228" y="3210"/>
                  </a:lnTo>
                  <a:lnTo>
                    <a:pt x="1477" y="3102"/>
                  </a:lnTo>
                  <a:lnTo>
                    <a:pt x="1735" y="3019"/>
                  </a:lnTo>
                  <a:lnTo>
                    <a:pt x="1926" y="2961"/>
                  </a:lnTo>
                  <a:lnTo>
                    <a:pt x="1942" y="2920"/>
                  </a:lnTo>
                  <a:lnTo>
                    <a:pt x="1893" y="2711"/>
                  </a:lnTo>
                  <a:lnTo>
                    <a:pt x="1768" y="2281"/>
                  </a:lnTo>
                  <a:lnTo>
                    <a:pt x="1635" y="1808"/>
                  </a:lnTo>
                  <a:lnTo>
                    <a:pt x="1502" y="1319"/>
                  </a:lnTo>
                  <a:lnTo>
                    <a:pt x="1403" y="945"/>
                  </a:lnTo>
                  <a:lnTo>
                    <a:pt x="1345" y="680"/>
                  </a:lnTo>
                  <a:lnTo>
                    <a:pt x="1228" y="233"/>
                  </a:lnTo>
                  <a:lnTo>
                    <a:pt x="1195" y="124"/>
                  </a:lnTo>
                  <a:lnTo>
                    <a:pt x="1129" y="116"/>
                  </a:lnTo>
                  <a:lnTo>
                    <a:pt x="996" y="116"/>
                  </a:lnTo>
                  <a:lnTo>
                    <a:pt x="797" y="142"/>
                  </a:lnTo>
                  <a:lnTo>
                    <a:pt x="515" y="183"/>
                  </a:lnTo>
                  <a:lnTo>
                    <a:pt x="299" y="215"/>
                  </a:lnTo>
                  <a:lnTo>
                    <a:pt x="132" y="233"/>
                  </a:lnTo>
                  <a:lnTo>
                    <a:pt x="108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8310" name="Freeform 6"/>
            <p:cNvSpPr>
              <a:spLocks/>
            </p:cNvSpPr>
            <p:nvPr/>
          </p:nvSpPr>
          <p:spPr bwMode="auto">
            <a:xfrm>
              <a:off x="1357" y="851"/>
              <a:ext cx="1625" cy="2926"/>
            </a:xfrm>
            <a:custGeom>
              <a:avLst/>
              <a:gdLst/>
              <a:ahLst/>
              <a:cxnLst>
                <a:cxn ang="0">
                  <a:pos x="79" y="86"/>
                </a:cxn>
                <a:cxn ang="0">
                  <a:pos x="327" y="49"/>
                </a:cxn>
                <a:cxn ang="0">
                  <a:pos x="560" y="25"/>
                </a:cxn>
                <a:cxn ang="0">
                  <a:pos x="818" y="8"/>
                </a:cxn>
                <a:cxn ang="0">
                  <a:pos x="926" y="0"/>
                </a:cxn>
                <a:cxn ang="0">
                  <a:pos x="1009" y="343"/>
                </a:cxn>
                <a:cxn ang="0">
                  <a:pos x="1143" y="869"/>
                </a:cxn>
                <a:cxn ang="0">
                  <a:pos x="1263" y="1293"/>
                </a:cxn>
                <a:cxn ang="0">
                  <a:pos x="1450" y="1997"/>
                </a:cxn>
                <a:cxn ang="0">
                  <a:pos x="1616" y="2553"/>
                </a:cxn>
                <a:cxn ang="0">
                  <a:pos x="1625" y="2652"/>
                </a:cxn>
                <a:cxn ang="0">
                  <a:pos x="1582" y="2693"/>
                </a:cxn>
                <a:cxn ang="0">
                  <a:pos x="1499" y="2719"/>
                </a:cxn>
                <a:cxn ang="0">
                  <a:pos x="1267" y="2768"/>
                </a:cxn>
                <a:cxn ang="0">
                  <a:pos x="1101" y="2851"/>
                </a:cxn>
                <a:cxn ang="0">
                  <a:pos x="960" y="2926"/>
                </a:cxn>
                <a:cxn ang="0">
                  <a:pos x="901" y="2926"/>
                </a:cxn>
                <a:cxn ang="0">
                  <a:pos x="851" y="2901"/>
                </a:cxn>
                <a:cxn ang="0">
                  <a:pos x="686" y="2366"/>
                </a:cxn>
                <a:cxn ang="0">
                  <a:pos x="528" y="1820"/>
                </a:cxn>
                <a:cxn ang="0">
                  <a:pos x="410" y="1364"/>
                </a:cxn>
                <a:cxn ang="0">
                  <a:pos x="303" y="944"/>
                </a:cxn>
                <a:cxn ang="0">
                  <a:pos x="178" y="575"/>
                </a:cxn>
                <a:cxn ang="0">
                  <a:pos x="91" y="327"/>
                </a:cxn>
                <a:cxn ang="0">
                  <a:pos x="0" y="98"/>
                </a:cxn>
                <a:cxn ang="0">
                  <a:pos x="79" y="94"/>
                </a:cxn>
                <a:cxn ang="0">
                  <a:pos x="140" y="331"/>
                </a:cxn>
                <a:cxn ang="0">
                  <a:pos x="236" y="625"/>
                </a:cxn>
                <a:cxn ang="0">
                  <a:pos x="345" y="948"/>
                </a:cxn>
                <a:cxn ang="0">
                  <a:pos x="502" y="1562"/>
                </a:cxn>
                <a:cxn ang="0">
                  <a:pos x="639" y="2056"/>
                </a:cxn>
                <a:cxn ang="0">
                  <a:pos x="727" y="2342"/>
                </a:cxn>
                <a:cxn ang="0">
                  <a:pos x="780" y="2545"/>
                </a:cxn>
                <a:cxn ang="0">
                  <a:pos x="859" y="2790"/>
                </a:cxn>
                <a:cxn ang="0">
                  <a:pos x="885" y="2859"/>
                </a:cxn>
                <a:cxn ang="0">
                  <a:pos x="960" y="2869"/>
                </a:cxn>
                <a:cxn ang="0">
                  <a:pos x="1034" y="2851"/>
                </a:cxn>
                <a:cxn ang="0">
                  <a:pos x="1109" y="2794"/>
                </a:cxn>
                <a:cxn ang="0">
                  <a:pos x="1259" y="2719"/>
                </a:cxn>
                <a:cxn ang="0">
                  <a:pos x="1417" y="2685"/>
                </a:cxn>
                <a:cxn ang="0">
                  <a:pos x="1562" y="2644"/>
                </a:cxn>
                <a:cxn ang="0">
                  <a:pos x="1574" y="2603"/>
                </a:cxn>
                <a:cxn ang="0">
                  <a:pos x="1525" y="2408"/>
                </a:cxn>
                <a:cxn ang="0">
                  <a:pos x="1413" y="2005"/>
                </a:cxn>
                <a:cxn ang="0">
                  <a:pos x="1292" y="1567"/>
                </a:cxn>
                <a:cxn ang="0">
                  <a:pos x="1167" y="1110"/>
                </a:cxn>
                <a:cxn ang="0">
                  <a:pos x="1076" y="763"/>
                </a:cxn>
                <a:cxn ang="0">
                  <a:pos x="1017" y="514"/>
                </a:cxn>
                <a:cxn ang="0">
                  <a:pos x="910" y="94"/>
                </a:cxn>
                <a:cxn ang="0">
                  <a:pos x="776" y="74"/>
                </a:cxn>
                <a:cxn ang="0">
                  <a:pos x="569" y="82"/>
                </a:cxn>
                <a:cxn ang="0">
                  <a:pos x="386" y="98"/>
                </a:cxn>
                <a:cxn ang="0">
                  <a:pos x="219" y="116"/>
                </a:cxn>
                <a:cxn ang="0">
                  <a:pos x="99" y="140"/>
                </a:cxn>
                <a:cxn ang="0">
                  <a:pos x="79" y="86"/>
                </a:cxn>
              </a:cxnLst>
              <a:rect l="0" t="0" r="r" b="b"/>
              <a:pathLst>
                <a:path w="1625" h="2926">
                  <a:moveTo>
                    <a:pt x="79" y="86"/>
                  </a:moveTo>
                  <a:lnTo>
                    <a:pt x="327" y="49"/>
                  </a:lnTo>
                  <a:lnTo>
                    <a:pt x="560" y="25"/>
                  </a:lnTo>
                  <a:lnTo>
                    <a:pt x="818" y="8"/>
                  </a:lnTo>
                  <a:lnTo>
                    <a:pt x="926" y="0"/>
                  </a:lnTo>
                  <a:lnTo>
                    <a:pt x="1009" y="343"/>
                  </a:lnTo>
                  <a:lnTo>
                    <a:pt x="1143" y="869"/>
                  </a:lnTo>
                  <a:lnTo>
                    <a:pt x="1263" y="1293"/>
                  </a:lnTo>
                  <a:lnTo>
                    <a:pt x="1450" y="1997"/>
                  </a:lnTo>
                  <a:lnTo>
                    <a:pt x="1616" y="2553"/>
                  </a:lnTo>
                  <a:lnTo>
                    <a:pt x="1625" y="2652"/>
                  </a:lnTo>
                  <a:lnTo>
                    <a:pt x="1582" y="2693"/>
                  </a:lnTo>
                  <a:lnTo>
                    <a:pt x="1499" y="2719"/>
                  </a:lnTo>
                  <a:lnTo>
                    <a:pt x="1267" y="2768"/>
                  </a:lnTo>
                  <a:lnTo>
                    <a:pt x="1101" y="2851"/>
                  </a:lnTo>
                  <a:lnTo>
                    <a:pt x="960" y="2926"/>
                  </a:lnTo>
                  <a:lnTo>
                    <a:pt x="901" y="2926"/>
                  </a:lnTo>
                  <a:lnTo>
                    <a:pt x="851" y="2901"/>
                  </a:lnTo>
                  <a:lnTo>
                    <a:pt x="686" y="2366"/>
                  </a:lnTo>
                  <a:lnTo>
                    <a:pt x="528" y="1820"/>
                  </a:lnTo>
                  <a:lnTo>
                    <a:pt x="410" y="1364"/>
                  </a:lnTo>
                  <a:lnTo>
                    <a:pt x="303" y="944"/>
                  </a:lnTo>
                  <a:lnTo>
                    <a:pt x="178" y="575"/>
                  </a:lnTo>
                  <a:lnTo>
                    <a:pt x="91" y="327"/>
                  </a:lnTo>
                  <a:lnTo>
                    <a:pt x="0" y="98"/>
                  </a:lnTo>
                  <a:lnTo>
                    <a:pt x="79" y="94"/>
                  </a:lnTo>
                  <a:lnTo>
                    <a:pt x="140" y="331"/>
                  </a:lnTo>
                  <a:lnTo>
                    <a:pt x="236" y="625"/>
                  </a:lnTo>
                  <a:lnTo>
                    <a:pt x="345" y="948"/>
                  </a:lnTo>
                  <a:lnTo>
                    <a:pt x="502" y="1562"/>
                  </a:lnTo>
                  <a:lnTo>
                    <a:pt x="639" y="2056"/>
                  </a:lnTo>
                  <a:lnTo>
                    <a:pt x="727" y="2342"/>
                  </a:lnTo>
                  <a:lnTo>
                    <a:pt x="780" y="2545"/>
                  </a:lnTo>
                  <a:lnTo>
                    <a:pt x="859" y="2790"/>
                  </a:lnTo>
                  <a:lnTo>
                    <a:pt x="885" y="2859"/>
                  </a:lnTo>
                  <a:lnTo>
                    <a:pt x="960" y="2869"/>
                  </a:lnTo>
                  <a:lnTo>
                    <a:pt x="1034" y="2851"/>
                  </a:lnTo>
                  <a:lnTo>
                    <a:pt x="1109" y="2794"/>
                  </a:lnTo>
                  <a:lnTo>
                    <a:pt x="1259" y="2719"/>
                  </a:lnTo>
                  <a:lnTo>
                    <a:pt x="1417" y="2685"/>
                  </a:lnTo>
                  <a:lnTo>
                    <a:pt x="1562" y="2644"/>
                  </a:lnTo>
                  <a:lnTo>
                    <a:pt x="1574" y="2603"/>
                  </a:lnTo>
                  <a:lnTo>
                    <a:pt x="1525" y="2408"/>
                  </a:lnTo>
                  <a:lnTo>
                    <a:pt x="1413" y="2005"/>
                  </a:lnTo>
                  <a:lnTo>
                    <a:pt x="1292" y="1567"/>
                  </a:lnTo>
                  <a:lnTo>
                    <a:pt x="1167" y="1110"/>
                  </a:lnTo>
                  <a:lnTo>
                    <a:pt x="1076" y="763"/>
                  </a:lnTo>
                  <a:lnTo>
                    <a:pt x="1017" y="514"/>
                  </a:lnTo>
                  <a:lnTo>
                    <a:pt x="910" y="94"/>
                  </a:lnTo>
                  <a:lnTo>
                    <a:pt x="776" y="74"/>
                  </a:lnTo>
                  <a:lnTo>
                    <a:pt x="569" y="82"/>
                  </a:lnTo>
                  <a:lnTo>
                    <a:pt x="386" y="98"/>
                  </a:lnTo>
                  <a:lnTo>
                    <a:pt x="219" y="116"/>
                  </a:lnTo>
                  <a:lnTo>
                    <a:pt x="99" y="140"/>
                  </a:lnTo>
                  <a:lnTo>
                    <a:pt x="79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868144" y="1844824"/>
            <a:ext cx="14401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 smtClean="0"/>
              <a:t>危機</a:t>
            </a:r>
            <a:endParaRPr lang="zh-TW" altLang="en-US" sz="8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55776" y="1772816"/>
            <a:ext cx="1440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 smtClean="0"/>
              <a:t>轉</a:t>
            </a:r>
            <a:endParaRPr lang="zh-TW" altLang="en-US" sz="8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59832" y="3501008"/>
            <a:ext cx="1440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 smtClean="0"/>
              <a:t>機</a:t>
            </a:r>
            <a:endParaRPr lang="zh-TW" alt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ra\AppData\Local\Microsoft\Windows\Temporary Internet Files\Content.IE5\Q1FJ9KXN\MC9004414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836712"/>
            <a:ext cx="3657143" cy="365714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11760" y="472514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2800" dirty="0" smtClean="0"/>
              <a:t>部落格</a:t>
            </a:r>
            <a:r>
              <a:rPr lang="en-US" altLang="zh-TW" sz="2800" dirty="0" smtClean="0"/>
              <a:t>blog</a:t>
            </a:r>
            <a:br>
              <a:rPr lang="en-US" altLang="zh-TW" sz="2800" dirty="0" smtClean="0"/>
            </a:br>
            <a:r>
              <a:rPr lang="en-US" altLang="zh-TW" sz="2800" dirty="0" smtClean="0"/>
              <a:t>Sara</a:t>
            </a:r>
            <a:r>
              <a:rPr lang="zh-TW" altLang="en-US" sz="2800" dirty="0" smtClean="0"/>
              <a:t>的食食課課</a:t>
            </a:r>
            <a:br>
              <a:rPr lang="zh-TW" altLang="en-US" sz="2800" dirty="0" smtClean="0"/>
            </a:br>
            <a:r>
              <a:rPr lang="en-US" altLang="zh-TW" sz="2800" dirty="0" smtClean="0"/>
              <a:t>blog.shishikeke.com.tw</a:t>
            </a:r>
            <a:endParaRPr lang="zh-TW" altLang="en-US" sz="2800" dirty="0"/>
          </a:p>
        </p:txBody>
      </p:sp>
      <p:pic>
        <p:nvPicPr>
          <p:cNvPr id="4" name="Picture 4" descr="cover-4-5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96752"/>
            <a:ext cx="2169128" cy="2931506"/>
          </a:xfrm>
          <a:prstGeom prst="rect">
            <a:avLst/>
          </a:prstGeom>
          <a:noFill/>
        </p:spPr>
      </p:pic>
      <p:pic>
        <p:nvPicPr>
          <p:cNvPr id="5" name="Picture 4" descr="book cover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2181633" cy="295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我沒吃甜的</a:t>
            </a:r>
            <a:r>
              <a:rPr lang="en-US" altLang="zh-TW" dirty="0" smtClean="0"/>
              <a:t>?</a:t>
            </a:r>
            <a:r>
              <a:rPr lang="zh-TW" altLang="en-US" dirty="0" smtClean="0"/>
              <a:t>我有喝水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8" name="Oval 7"/>
          <p:cNvSpPr/>
          <p:nvPr/>
        </p:nvSpPr>
        <p:spPr>
          <a:xfrm>
            <a:off x="971600" y="1916832"/>
            <a:ext cx="6912768" cy="3744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Plus 6"/>
          <p:cNvSpPr/>
          <p:nvPr/>
        </p:nvSpPr>
        <p:spPr>
          <a:xfrm>
            <a:off x="4211960" y="3573016"/>
            <a:ext cx="504056" cy="50405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67744" y="2420888"/>
            <a:ext cx="1943695" cy="2771899"/>
            <a:chOff x="900113" y="873125"/>
            <a:chExt cx="3239839" cy="4589909"/>
          </a:xfrm>
        </p:grpSpPr>
        <p:pic>
          <p:nvPicPr>
            <p:cNvPr id="9" name="Picture 12" descr="th?id=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0113" y="873125"/>
              <a:ext cx="1224402" cy="1224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th?id=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513" y="1233488"/>
              <a:ext cx="936962" cy="701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th?id=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550" y="2133599"/>
              <a:ext cx="1440380" cy="940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5" descr="th?id=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512" y="2781299"/>
              <a:ext cx="1383209" cy="1005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" descr="th?id=H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31913" y="3068638"/>
              <a:ext cx="865498" cy="1152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7" descr="th?id=H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87450" y="4221163"/>
              <a:ext cx="1656358" cy="1241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 descr="C:\Users\Sara\AppData\Local\Microsoft\Windows\Temporary Internet Files\Content.IE5\Q1FJ9KXN\MC900264300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43808" y="4005064"/>
              <a:ext cx="1296144" cy="1127697"/>
            </a:xfrm>
            <a:prstGeom prst="rect">
              <a:avLst/>
            </a:prstGeom>
            <a:noFill/>
          </p:spPr>
        </p:pic>
      </p:grpSp>
      <p:pic>
        <p:nvPicPr>
          <p:cNvPr id="3075" name="Picture 3" descr="C:\Users\Sara\AppData\Local\Microsoft\Windows\Temporary Internet Files\Content.IE5\PK2KAXWM\MP900449123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2204864"/>
            <a:ext cx="1429534" cy="1626524"/>
          </a:xfrm>
          <a:prstGeom prst="rect">
            <a:avLst/>
          </a:prstGeom>
          <a:noFill/>
        </p:spPr>
      </p:pic>
      <p:pic>
        <p:nvPicPr>
          <p:cNvPr id="3076" name="Picture 4" descr="C:\Users\Sara\AppData\Local\Microsoft\Windows\Temporary Internet Files\Content.IE5\3DQT822U\MC90044184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3861048"/>
            <a:ext cx="1197547" cy="1296144"/>
          </a:xfrm>
          <a:prstGeom prst="rect">
            <a:avLst/>
          </a:prstGeom>
          <a:noFill/>
        </p:spPr>
      </p:pic>
      <p:pic>
        <p:nvPicPr>
          <p:cNvPr id="3077" name="Picture 5" descr="C:\Users\Sara\AppData\Local\Microsoft\Windows\Temporary Internet Files\Content.IE5\TBT88ZOY\MP900440899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2780928"/>
            <a:ext cx="865176" cy="1296144"/>
          </a:xfrm>
          <a:prstGeom prst="rect">
            <a:avLst/>
          </a:prstGeom>
          <a:noFill/>
        </p:spPr>
      </p:pic>
      <p:pic>
        <p:nvPicPr>
          <p:cNvPr id="3078" name="Picture 6" descr="C:\Users\Sara\AppData\Local\Microsoft\Windows\Temporary Internet Files\Content.IE5\PK2KAXWM\MP900314016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3212976"/>
            <a:ext cx="864096" cy="1302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脫水</a:t>
            </a:r>
            <a:endParaRPr lang="zh-TW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46531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91.4%</a:t>
            </a:r>
            <a:r>
              <a:rPr lang="zh-TW" altLang="en-US" sz="2800" dirty="0" smtClean="0"/>
              <a:t>的血是水</a:t>
            </a:r>
            <a:endParaRPr lang="zh-TW" altLang="en-US" sz="2800" dirty="0"/>
          </a:p>
        </p:txBody>
      </p:sp>
      <p:sp>
        <p:nvSpPr>
          <p:cNvPr id="5" name="Arc 4"/>
          <p:cNvSpPr/>
          <p:nvPr/>
        </p:nvSpPr>
        <p:spPr>
          <a:xfrm>
            <a:off x="107504" y="2564904"/>
            <a:ext cx="6768752" cy="532859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Arc 5"/>
          <p:cNvSpPr/>
          <p:nvPr/>
        </p:nvSpPr>
        <p:spPr>
          <a:xfrm>
            <a:off x="-900608" y="3429000"/>
            <a:ext cx="6768752" cy="532859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Freeform 8"/>
          <p:cNvSpPr/>
          <p:nvPr/>
        </p:nvSpPr>
        <p:spPr>
          <a:xfrm>
            <a:off x="4932040" y="3356992"/>
            <a:ext cx="1144375" cy="207888"/>
          </a:xfrm>
          <a:custGeom>
            <a:avLst/>
            <a:gdLst>
              <a:gd name="connsiteX0" fmla="*/ 974616 w 974616"/>
              <a:gd name="connsiteY0" fmla="*/ 175897 h 204926"/>
              <a:gd name="connsiteX1" fmla="*/ 829473 w 974616"/>
              <a:gd name="connsiteY1" fmla="*/ 204926 h 204926"/>
              <a:gd name="connsiteX2" fmla="*/ 321473 w 974616"/>
              <a:gd name="connsiteY2" fmla="*/ 190412 h 204926"/>
              <a:gd name="connsiteX3" fmla="*/ 234387 w 974616"/>
              <a:gd name="connsiteY3" fmla="*/ 161383 h 204926"/>
              <a:gd name="connsiteX4" fmla="*/ 190844 w 974616"/>
              <a:gd name="connsiteY4" fmla="*/ 146869 h 204926"/>
              <a:gd name="connsiteX5" fmla="*/ 147302 w 974616"/>
              <a:gd name="connsiteY5" fmla="*/ 117840 h 204926"/>
              <a:gd name="connsiteX6" fmla="*/ 103759 w 974616"/>
              <a:gd name="connsiteY6" fmla="*/ 103326 h 204926"/>
              <a:gd name="connsiteX7" fmla="*/ 74730 w 974616"/>
              <a:gd name="connsiteY7" fmla="*/ 59783 h 204926"/>
              <a:gd name="connsiteX8" fmla="*/ 16673 w 974616"/>
              <a:gd name="connsiteY8" fmla="*/ 16240 h 2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616" h="204926">
                <a:moveTo>
                  <a:pt x="974616" y="175897"/>
                </a:moveTo>
                <a:cubicBezTo>
                  <a:pt x="936250" y="185489"/>
                  <a:pt x="865066" y="204926"/>
                  <a:pt x="829473" y="204926"/>
                </a:cubicBezTo>
                <a:cubicBezTo>
                  <a:pt x="660071" y="204926"/>
                  <a:pt x="490806" y="195250"/>
                  <a:pt x="321473" y="190412"/>
                </a:cubicBezTo>
                <a:lnTo>
                  <a:pt x="234387" y="161383"/>
                </a:lnTo>
                <a:lnTo>
                  <a:pt x="190844" y="146869"/>
                </a:lnTo>
                <a:cubicBezTo>
                  <a:pt x="176330" y="137193"/>
                  <a:pt x="162904" y="125641"/>
                  <a:pt x="147302" y="117840"/>
                </a:cubicBezTo>
                <a:cubicBezTo>
                  <a:pt x="133618" y="110998"/>
                  <a:pt x="115706" y="112883"/>
                  <a:pt x="103759" y="103326"/>
                </a:cubicBezTo>
                <a:cubicBezTo>
                  <a:pt x="90137" y="92429"/>
                  <a:pt x="88352" y="70680"/>
                  <a:pt x="74730" y="59783"/>
                </a:cubicBezTo>
                <a:cubicBezTo>
                  <a:pt x="0" y="0"/>
                  <a:pt x="52824" y="88545"/>
                  <a:pt x="16673" y="1624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Freeform 9"/>
          <p:cNvSpPr/>
          <p:nvPr/>
        </p:nvSpPr>
        <p:spPr>
          <a:xfrm>
            <a:off x="4932040" y="3429000"/>
            <a:ext cx="144015" cy="934167"/>
          </a:xfrm>
          <a:custGeom>
            <a:avLst/>
            <a:gdLst>
              <a:gd name="connsiteX0" fmla="*/ 319314 w 319314"/>
              <a:gd name="connsiteY0" fmla="*/ 667657 h 667657"/>
              <a:gd name="connsiteX1" fmla="*/ 304800 w 319314"/>
              <a:gd name="connsiteY1" fmla="*/ 391885 h 667657"/>
              <a:gd name="connsiteX2" fmla="*/ 275771 w 319314"/>
              <a:gd name="connsiteY2" fmla="*/ 304800 h 667657"/>
              <a:gd name="connsiteX3" fmla="*/ 232228 w 319314"/>
              <a:gd name="connsiteY3" fmla="*/ 217714 h 667657"/>
              <a:gd name="connsiteX4" fmla="*/ 174171 w 319314"/>
              <a:gd name="connsiteY4" fmla="*/ 87085 h 667657"/>
              <a:gd name="connsiteX5" fmla="*/ 87085 w 319314"/>
              <a:gd name="connsiteY5" fmla="*/ 29028 h 667657"/>
              <a:gd name="connsiteX6" fmla="*/ 0 w 319314"/>
              <a:gd name="connsiteY6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314" h="667657">
                <a:moveTo>
                  <a:pt x="319314" y="667657"/>
                </a:moveTo>
                <a:cubicBezTo>
                  <a:pt x="314476" y="575733"/>
                  <a:pt x="315768" y="483281"/>
                  <a:pt x="304800" y="391885"/>
                </a:cubicBezTo>
                <a:cubicBezTo>
                  <a:pt x="301154" y="361504"/>
                  <a:pt x="285447" y="333828"/>
                  <a:pt x="275771" y="304800"/>
                </a:cubicBezTo>
                <a:cubicBezTo>
                  <a:pt x="255740" y="244706"/>
                  <a:pt x="269745" y="273989"/>
                  <a:pt x="232228" y="217714"/>
                </a:cubicBezTo>
                <a:cubicBezTo>
                  <a:pt x="221416" y="185276"/>
                  <a:pt x="206644" y="115499"/>
                  <a:pt x="174171" y="87085"/>
                </a:cubicBezTo>
                <a:cubicBezTo>
                  <a:pt x="147915" y="64111"/>
                  <a:pt x="120183" y="40060"/>
                  <a:pt x="87085" y="29028"/>
                </a:cubicBezTo>
                <a:lnTo>
                  <a:pt x="0" y="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91672" y="206084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閘門關閉</a:t>
            </a:r>
            <a:endParaRPr lang="en-US" altLang="zh-TW" sz="2800" dirty="0" smtClean="0"/>
          </a:p>
          <a:p>
            <a:r>
              <a:rPr lang="zh-TW" altLang="en-US" sz="2800" dirty="0" smtClean="0"/>
              <a:t>血管收縮</a:t>
            </a:r>
            <a:endParaRPr lang="zh-TW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42088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沒血</a:t>
            </a:r>
            <a:r>
              <a:rPr lang="en-US" altLang="zh-TW" sz="2800" dirty="0" smtClean="0"/>
              <a:t>=</a:t>
            </a:r>
            <a:r>
              <a:rPr lang="zh-TW" altLang="en-US" sz="2800" dirty="0" smtClean="0"/>
              <a:t>沒氧</a:t>
            </a:r>
            <a:endParaRPr lang="en-US" altLang="zh-TW" sz="2800" dirty="0" smtClean="0"/>
          </a:p>
          <a:p>
            <a:r>
              <a:rPr lang="en-US" altLang="zh-TW" sz="2800" dirty="0" smtClean="0"/>
              <a:t>          hypoxia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Sara\AppData\Local\Microsoft\Windows\Temporary Internet Files\Content.IE5\3DQT822U\MC9000978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64704"/>
            <a:ext cx="2175272" cy="20544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861048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出產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 30-38   ATP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3789040"/>
            <a:ext cx="1656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以糖發酵</a:t>
            </a:r>
            <a:endParaRPr lang="en-US" altLang="zh-TW" sz="2800" dirty="0" smtClean="0"/>
          </a:p>
          <a:p>
            <a:pPr algn="ctr"/>
            <a:endParaRPr lang="en-US" altLang="zh-TW" sz="2800" dirty="0" smtClean="0"/>
          </a:p>
          <a:p>
            <a:pPr algn="ctr"/>
            <a:r>
              <a:rPr lang="zh-TW" altLang="en-US" sz="2800" dirty="0" smtClean="0"/>
              <a:t>出產</a:t>
            </a:r>
            <a:endParaRPr lang="en-US" altLang="zh-TW" sz="2800" dirty="0" smtClean="0"/>
          </a:p>
          <a:p>
            <a:pPr algn="ctr"/>
            <a:endParaRPr lang="en-US" altLang="zh-TW" sz="2800" dirty="0" smtClean="0"/>
          </a:p>
          <a:p>
            <a:pPr algn="ctr"/>
            <a:r>
              <a:rPr lang="en-US" altLang="zh-TW" sz="2800" dirty="0" smtClean="0"/>
              <a:t>2  ATP</a:t>
            </a:r>
          </a:p>
        </p:txBody>
      </p:sp>
      <p:pic>
        <p:nvPicPr>
          <p:cNvPr id="4098" name="Picture 2" descr="C:\Users\Sara\AppData\Local\Microsoft\Windows\Temporary Internet Files\Content.IE5\3DQT822U\MC9000978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2175272" cy="2054423"/>
          </a:xfrm>
          <a:prstGeom prst="rect">
            <a:avLst/>
          </a:prstGeom>
          <a:noFill/>
        </p:spPr>
      </p:pic>
      <p:grpSp>
        <p:nvGrpSpPr>
          <p:cNvPr id="108" name="Group 107"/>
          <p:cNvGrpSpPr/>
          <p:nvPr/>
        </p:nvGrpSpPr>
        <p:grpSpPr>
          <a:xfrm>
            <a:off x="5148064" y="692696"/>
            <a:ext cx="2160240" cy="2160240"/>
            <a:chOff x="7812360" y="2924944"/>
            <a:chExt cx="1050925" cy="1049338"/>
          </a:xfrm>
        </p:grpSpPr>
        <p:sp>
          <p:nvSpPr>
            <p:cNvPr id="4192" name="Freeform 96"/>
            <p:cNvSpPr>
              <a:spLocks/>
            </p:cNvSpPr>
            <p:nvPr/>
          </p:nvSpPr>
          <p:spPr bwMode="auto">
            <a:xfrm>
              <a:off x="7812360" y="2924944"/>
              <a:ext cx="1050925" cy="1049338"/>
            </a:xfrm>
            <a:custGeom>
              <a:avLst/>
              <a:gdLst/>
              <a:ahLst/>
              <a:cxnLst>
                <a:cxn ang="0">
                  <a:pos x="14" y="795"/>
                </a:cxn>
                <a:cxn ang="0">
                  <a:pos x="79" y="977"/>
                </a:cxn>
                <a:cxn ang="0">
                  <a:pos x="194" y="1129"/>
                </a:cxn>
                <a:cxn ang="0">
                  <a:pos x="346" y="1243"/>
                </a:cxn>
                <a:cxn ang="0">
                  <a:pos x="528" y="1309"/>
                </a:cxn>
                <a:cxn ang="0">
                  <a:pos x="730" y="1319"/>
                </a:cxn>
                <a:cxn ang="0">
                  <a:pos x="919" y="1271"/>
                </a:cxn>
                <a:cxn ang="0">
                  <a:pos x="1081" y="1172"/>
                </a:cxn>
                <a:cxn ang="0">
                  <a:pos x="1209" y="1031"/>
                </a:cxn>
                <a:cxn ang="0">
                  <a:pos x="1292" y="858"/>
                </a:cxn>
                <a:cxn ang="0">
                  <a:pos x="1322" y="661"/>
                </a:cxn>
                <a:cxn ang="0">
                  <a:pos x="1292" y="464"/>
                </a:cxn>
                <a:cxn ang="0">
                  <a:pos x="1209" y="292"/>
                </a:cxn>
                <a:cxn ang="0">
                  <a:pos x="1081" y="151"/>
                </a:cxn>
                <a:cxn ang="0">
                  <a:pos x="919" y="52"/>
                </a:cxn>
                <a:cxn ang="0">
                  <a:pos x="730" y="4"/>
                </a:cxn>
                <a:cxn ang="0">
                  <a:pos x="528" y="14"/>
                </a:cxn>
                <a:cxn ang="0">
                  <a:pos x="346" y="80"/>
                </a:cxn>
                <a:cxn ang="0">
                  <a:pos x="194" y="194"/>
                </a:cxn>
                <a:cxn ang="0">
                  <a:pos x="79" y="346"/>
                </a:cxn>
                <a:cxn ang="0">
                  <a:pos x="14" y="528"/>
                </a:cxn>
                <a:cxn ang="0">
                  <a:pos x="97" y="661"/>
                </a:cxn>
                <a:cxn ang="0">
                  <a:pos x="122" y="494"/>
                </a:cxn>
                <a:cxn ang="0">
                  <a:pos x="194" y="347"/>
                </a:cxn>
                <a:cxn ang="0">
                  <a:pos x="302" y="227"/>
                </a:cxn>
                <a:cxn ang="0">
                  <a:pos x="441" y="142"/>
                </a:cxn>
                <a:cxn ang="0">
                  <a:pos x="604" y="102"/>
                </a:cxn>
                <a:cxn ang="0">
                  <a:pos x="775" y="110"/>
                </a:cxn>
                <a:cxn ang="0">
                  <a:pos x="929" y="166"/>
                </a:cxn>
                <a:cxn ang="0">
                  <a:pos x="1059" y="263"/>
                </a:cxn>
                <a:cxn ang="0">
                  <a:pos x="1156" y="393"/>
                </a:cxn>
                <a:cxn ang="0">
                  <a:pos x="1213" y="547"/>
                </a:cxn>
                <a:cxn ang="0">
                  <a:pos x="1221" y="719"/>
                </a:cxn>
                <a:cxn ang="0">
                  <a:pos x="1180" y="881"/>
                </a:cxn>
                <a:cxn ang="0">
                  <a:pos x="1095" y="1021"/>
                </a:cxn>
                <a:cxn ang="0">
                  <a:pos x="976" y="1129"/>
                </a:cxn>
                <a:cxn ang="0">
                  <a:pos x="829" y="1200"/>
                </a:cxn>
                <a:cxn ang="0">
                  <a:pos x="662" y="1226"/>
                </a:cxn>
                <a:cxn ang="0">
                  <a:pos x="493" y="1200"/>
                </a:cxn>
                <a:cxn ang="0">
                  <a:pos x="346" y="1129"/>
                </a:cxn>
                <a:cxn ang="0">
                  <a:pos x="226" y="1021"/>
                </a:cxn>
                <a:cxn ang="0">
                  <a:pos x="141" y="881"/>
                </a:cxn>
                <a:cxn ang="0">
                  <a:pos x="100" y="719"/>
                </a:cxn>
              </a:cxnLst>
              <a:rect l="0" t="0" r="r" b="b"/>
              <a:pathLst>
                <a:path w="1322" h="1323">
                  <a:moveTo>
                    <a:pt x="0" y="661"/>
                  </a:moveTo>
                  <a:lnTo>
                    <a:pt x="3" y="729"/>
                  </a:lnTo>
                  <a:lnTo>
                    <a:pt x="14" y="795"/>
                  </a:lnTo>
                  <a:lnTo>
                    <a:pt x="30" y="858"/>
                  </a:lnTo>
                  <a:lnTo>
                    <a:pt x="52" y="918"/>
                  </a:lnTo>
                  <a:lnTo>
                    <a:pt x="79" y="977"/>
                  </a:lnTo>
                  <a:lnTo>
                    <a:pt x="113" y="1031"/>
                  </a:lnTo>
                  <a:lnTo>
                    <a:pt x="151" y="1082"/>
                  </a:lnTo>
                  <a:lnTo>
                    <a:pt x="194" y="1129"/>
                  </a:lnTo>
                  <a:lnTo>
                    <a:pt x="241" y="1172"/>
                  </a:lnTo>
                  <a:lnTo>
                    <a:pt x="292" y="1210"/>
                  </a:lnTo>
                  <a:lnTo>
                    <a:pt x="346" y="1243"/>
                  </a:lnTo>
                  <a:lnTo>
                    <a:pt x="405" y="1271"/>
                  </a:lnTo>
                  <a:lnTo>
                    <a:pt x="464" y="1293"/>
                  </a:lnTo>
                  <a:lnTo>
                    <a:pt x="528" y="1309"/>
                  </a:lnTo>
                  <a:lnTo>
                    <a:pt x="594" y="1319"/>
                  </a:lnTo>
                  <a:lnTo>
                    <a:pt x="662" y="1323"/>
                  </a:lnTo>
                  <a:lnTo>
                    <a:pt x="730" y="1319"/>
                  </a:lnTo>
                  <a:lnTo>
                    <a:pt x="794" y="1309"/>
                  </a:lnTo>
                  <a:lnTo>
                    <a:pt x="858" y="1293"/>
                  </a:lnTo>
                  <a:lnTo>
                    <a:pt x="919" y="1271"/>
                  </a:lnTo>
                  <a:lnTo>
                    <a:pt x="976" y="1243"/>
                  </a:lnTo>
                  <a:lnTo>
                    <a:pt x="1030" y="1210"/>
                  </a:lnTo>
                  <a:lnTo>
                    <a:pt x="1081" y="1172"/>
                  </a:lnTo>
                  <a:lnTo>
                    <a:pt x="1128" y="1129"/>
                  </a:lnTo>
                  <a:lnTo>
                    <a:pt x="1171" y="1082"/>
                  </a:lnTo>
                  <a:lnTo>
                    <a:pt x="1209" y="1031"/>
                  </a:lnTo>
                  <a:lnTo>
                    <a:pt x="1243" y="977"/>
                  </a:lnTo>
                  <a:lnTo>
                    <a:pt x="1270" y="918"/>
                  </a:lnTo>
                  <a:lnTo>
                    <a:pt x="1292" y="858"/>
                  </a:lnTo>
                  <a:lnTo>
                    <a:pt x="1308" y="795"/>
                  </a:lnTo>
                  <a:lnTo>
                    <a:pt x="1319" y="729"/>
                  </a:lnTo>
                  <a:lnTo>
                    <a:pt x="1322" y="661"/>
                  </a:lnTo>
                  <a:lnTo>
                    <a:pt x="1319" y="593"/>
                  </a:lnTo>
                  <a:lnTo>
                    <a:pt x="1308" y="528"/>
                  </a:lnTo>
                  <a:lnTo>
                    <a:pt x="1292" y="464"/>
                  </a:lnTo>
                  <a:lnTo>
                    <a:pt x="1270" y="405"/>
                  </a:lnTo>
                  <a:lnTo>
                    <a:pt x="1243" y="346"/>
                  </a:lnTo>
                  <a:lnTo>
                    <a:pt x="1209" y="292"/>
                  </a:lnTo>
                  <a:lnTo>
                    <a:pt x="1171" y="241"/>
                  </a:lnTo>
                  <a:lnTo>
                    <a:pt x="1128" y="194"/>
                  </a:lnTo>
                  <a:lnTo>
                    <a:pt x="1081" y="151"/>
                  </a:lnTo>
                  <a:lnTo>
                    <a:pt x="1030" y="113"/>
                  </a:lnTo>
                  <a:lnTo>
                    <a:pt x="976" y="80"/>
                  </a:lnTo>
                  <a:lnTo>
                    <a:pt x="919" y="52"/>
                  </a:lnTo>
                  <a:lnTo>
                    <a:pt x="858" y="30"/>
                  </a:lnTo>
                  <a:lnTo>
                    <a:pt x="794" y="14"/>
                  </a:lnTo>
                  <a:lnTo>
                    <a:pt x="730" y="4"/>
                  </a:lnTo>
                  <a:lnTo>
                    <a:pt x="662" y="0"/>
                  </a:lnTo>
                  <a:lnTo>
                    <a:pt x="594" y="4"/>
                  </a:lnTo>
                  <a:lnTo>
                    <a:pt x="528" y="14"/>
                  </a:lnTo>
                  <a:lnTo>
                    <a:pt x="464" y="30"/>
                  </a:lnTo>
                  <a:lnTo>
                    <a:pt x="405" y="52"/>
                  </a:lnTo>
                  <a:lnTo>
                    <a:pt x="346" y="80"/>
                  </a:lnTo>
                  <a:lnTo>
                    <a:pt x="292" y="113"/>
                  </a:lnTo>
                  <a:lnTo>
                    <a:pt x="241" y="151"/>
                  </a:lnTo>
                  <a:lnTo>
                    <a:pt x="194" y="194"/>
                  </a:lnTo>
                  <a:lnTo>
                    <a:pt x="151" y="241"/>
                  </a:lnTo>
                  <a:lnTo>
                    <a:pt x="113" y="292"/>
                  </a:lnTo>
                  <a:lnTo>
                    <a:pt x="79" y="346"/>
                  </a:lnTo>
                  <a:lnTo>
                    <a:pt x="52" y="405"/>
                  </a:lnTo>
                  <a:lnTo>
                    <a:pt x="30" y="464"/>
                  </a:lnTo>
                  <a:lnTo>
                    <a:pt x="14" y="528"/>
                  </a:lnTo>
                  <a:lnTo>
                    <a:pt x="3" y="593"/>
                  </a:lnTo>
                  <a:lnTo>
                    <a:pt x="0" y="661"/>
                  </a:lnTo>
                  <a:lnTo>
                    <a:pt x="97" y="661"/>
                  </a:lnTo>
                  <a:lnTo>
                    <a:pt x="100" y="604"/>
                  </a:lnTo>
                  <a:lnTo>
                    <a:pt x="108" y="547"/>
                  </a:lnTo>
                  <a:lnTo>
                    <a:pt x="122" y="494"/>
                  </a:lnTo>
                  <a:lnTo>
                    <a:pt x="141" y="443"/>
                  </a:lnTo>
                  <a:lnTo>
                    <a:pt x="165" y="393"/>
                  </a:lnTo>
                  <a:lnTo>
                    <a:pt x="194" y="347"/>
                  </a:lnTo>
                  <a:lnTo>
                    <a:pt x="226" y="303"/>
                  </a:lnTo>
                  <a:lnTo>
                    <a:pt x="262" y="263"/>
                  </a:lnTo>
                  <a:lnTo>
                    <a:pt x="302" y="227"/>
                  </a:lnTo>
                  <a:lnTo>
                    <a:pt x="346" y="195"/>
                  </a:lnTo>
                  <a:lnTo>
                    <a:pt x="392" y="166"/>
                  </a:lnTo>
                  <a:lnTo>
                    <a:pt x="441" y="142"/>
                  </a:lnTo>
                  <a:lnTo>
                    <a:pt x="493" y="123"/>
                  </a:lnTo>
                  <a:lnTo>
                    <a:pt x="547" y="110"/>
                  </a:lnTo>
                  <a:lnTo>
                    <a:pt x="604" y="102"/>
                  </a:lnTo>
                  <a:lnTo>
                    <a:pt x="662" y="98"/>
                  </a:lnTo>
                  <a:lnTo>
                    <a:pt x="719" y="102"/>
                  </a:lnTo>
                  <a:lnTo>
                    <a:pt x="775" y="110"/>
                  </a:lnTo>
                  <a:lnTo>
                    <a:pt x="829" y="123"/>
                  </a:lnTo>
                  <a:lnTo>
                    <a:pt x="881" y="142"/>
                  </a:lnTo>
                  <a:lnTo>
                    <a:pt x="929" y="166"/>
                  </a:lnTo>
                  <a:lnTo>
                    <a:pt x="976" y="195"/>
                  </a:lnTo>
                  <a:lnTo>
                    <a:pt x="1019" y="227"/>
                  </a:lnTo>
                  <a:lnTo>
                    <a:pt x="1059" y="263"/>
                  </a:lnTo>
                  <a:lnTo>
                    <a:pt x="1095" y="303"/>
                  </a:lnTo>
                  <a:lnTo>
                    <a:pt x="1128" y="347"/>
                  </a:lnTo>
                  <a:lnTo>
                    <a:pt x="1156" y="393"/>
                  </a:lnTo>
                  <a:lnTo>
                    <a:pt x="1180" y="443"/>
                  </a:lnTo>
                  <a:lnTo>
                    <a:pt x="1199" y="494"/>
                  </a:lnTo>
                  <a:lnTo>
                    <a:pt x="1213" y="547"/>
                  </a:lnTo>
                  <a:lnTo>
                    <a:pt x="1221" y="604"/>
                  </a:lnTo>
                  <a:lnTo>
                    <a:pt x="1224" y="661"/>
                  </a:lnTo>
                  <a:lnTo>
                    <a:pt x="1221" y="719"/>
                  </a:lnTo>
                  <a:lnTo>
                    <a:pt x="1213" y="775"/>
                  </a:lnTo>
                  <a:lnTo>
                    <a:pt x="1199" y="830"/>
                  </a:lnTo>
                  <a:lnTo>
                    <a:pt x="1180" y="881"/>
                  </a:lnTo>
                  <a:lnTo>
                    <a:pt x="1156" y="931"/>
                  </a:lnTo>
                  <a:lnTo>
                    <a:pt x="1128" y="977"/>
                  </a:lnTo>
                  <a:lnTo>
                    <a:pt x="1095" y="1021"/>
                  </a:lnTo>
                  <a:lnTo>
                    <a:pt x="1059" y="1061"/>
                  </a:lnTo>
                  <a:lnTo>
                    <a:pt x="1019" y="1097"/>
                  </a:lnTo>
                  <a:lnTo>
                    <a:pt x="976" y="1129"/>
                  </a:lnTo>
                  <a:lnTo>
                    <a:pt x="929" y="1158"/>
                  </a:lnTo>
                  <a:lnTo>
                    <a:pt x="881" y="1182"/>
                  </a:lnTo>
                  <a:lnTo>
                    <a:pt x="829" y="1200"/>
                  </a:lnTo>
                  <a:lnTo>
                    <a:pt x="775" y="1214"/>
                  </a:lnTo>
                  <a:lnTo>
                    <a:pt x="719" y="1222"/>
                  </a:lnTo>
                  <a:lnTo>
                    <a:pt x="662" y="1226"/>
                  </a:lnTo>
                  <a:lnTo>
                    <a:pt x="604" y="1222"/>
                  </a:lnTo>
                  <a:lnTo>
                    <a:pt x="547" y="1214"/>
                  </a:lnTo>
                  <a:lnTo>
                    <a:pt x="493" y="1200"/>
                  </a:lnTo>
                  <a:lnTo>
                    <a:pt x="441" y="1182"/>
                  </a:lnTo>
                  <a:lnTo>
                    <a:pt x="392" y="1158"/>
                  </a:lnTo>
                  <a:lnTo>
                    <a:pt x="346" y="1129"/>
                  </a:lnTo>
                  <a:lnTo>
                    <a:pt x="302" y="1097"/>
                  </a:lnTo>
                  <a:lnTo>
                    <a:pt x="262" y="1061"/>
                  </a:lnTo>
                  <a:lnTo>
                    <a:pt x="226" y="1021"/>
                  </a:lnTo>
                  <a:lnTo>
                    <a:pt x="194" y="977"/>
                  </a:lnTo>
                  <a:lnTo>
                    <a:pt x="165" y="931"/>
                  </a:lnTo>
                  <a:lnTo>
                    <a:pt x="141" y="881"/>
                  </a:lnTo>
                  <a:lnTo>
                    <a:pt x="122" y="830"/>
                  </a:lnTo>
                  <a:lnTo>
                    <a:pt x="108" y="775"/>
                  </a:lnTo>
                  <a:lnTo>
                    <a:pt x="100" y="719"/>
                  </a:lnTo>
                  <a:lnTo>
                    <a:pt x="97" y="661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D1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auto">
            <a:xfrm>
              <a:off x="7956376" y="3068960"/>
              <a:ext cx="792088" cy="800671"/>
            </a:xfrm>
            <a:custGeom>
              <a:avLst/>
              <a:gdLst/>
              <a:ahLst/>
              <a:cxnLst>
                <a:cxn ang="0">
                  <a:pos x="33" y="883"/>
                </a:cxn>
                <a:cxn ang="0">
                  <a:pos x="66" y="917"/>
                </a:cxn>
                <a:cxn ang="0">
                  <a:pos x="917" y="67"/>
                </a:cxn>
                <a:cxn ang="0">
                  <a:pos x="850" y="0"/>
                </a:cxn>
                <a:cxn ang="0">
                  <a:pos x="0" y="851"/>
                </a:cxn>
                <a:cxn ang="0">
                  <a:pos x="33" y="883"/>
                </a:cxn>
              </a:cxnLst>
              <a:rect l="0" t="0" r="r" b="b"/>
              <a:pathLst>
                <a:path w="917" h="917">
                  <a:moveTo>
                    <a:pt x="33" y="883"/>
                  </a:moveTo>
                  <a:lnTo>
                    <a:pt x="66" y="917"/>
                  </a:lnTo>
                  <a:lnTo>
                    <a:pt x="917" y="67"/>
                  </a:lnTo>
                  <a:lnTo>
                    <a:pt x="850" y="0"/>
                  </a:lnTo>
                  <a:lnTo>
                    <a:pt x="0" y="851"/>
                  </a:lnTo>
                  <a:lnTo>
                    <a:pt x="33" y="883"/>
                  </a:lnTo>
                  <a:close/>
                </a:path>
              </a:pathLst>
            </a:custGeom>
            <a:solidFill>
              <a:srgbClr val="D1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91680" y="1772816"/>
            <a:ext cx="1656184" cy="1440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正常細胞</a:t>
            </a:r>
            <a:endParaRPr lang="zh-TW" alt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5508104" y="1772816"/>
            <a:ext cx="1584176" cy="1440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癌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細胞</a:t>
            </a:r>
            <a:endParaRPr lang="zh-TW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3717032"/>
            <a:ext cx="1656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有氧呼吸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無氧呼吸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酮體</a:t>
            </a:r>
            <a:endParaRPr lang="en-US" altLang="zh-TW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08104" y="3284984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800" dirty="0" smtClean="0"/>
          </a:p>
          <a:p>
            <a:r>
              <a:rPr lang="zh-TW" altLang="en-US" sz="2800" dirty="0" smtClean="0"/>
              <a:t>無氧呼吸</a:t>
            </a:r>
            <a:endParaRPr lang="en-US" altLang="zh-TW" sz="2800" dirty="0" smtClean="0"/>
          </a:p>
          <a:p>
            <a:endParaRPr lang="en-US" altLang="zh-TW" sz="2800" dirty="0" smtClean="0"/>
          </a:p>
        </p:txBody>
      </p:sp>
      <p:sp>
        <p:nvSpPr>
          <p:cNvPr id="6" name="Down Arrow 5"/>
          <p:cNvSpPr/>
          <p:nvPr/>
        </p:nvSpPr>
        <p:spPr>
          <a:xfrm>
            <a:off x="6156176" y="4437112"/>
            <a:ext cx="288032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508104" y="4581128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800" dirty="0" smtClean="0"/>
          </a:p>
          <a:p>
            <a:r>
              <a:rPr lang="zh-TW" altLang="en-US" sz="2800" dirty="0" smtClean="0"/>
              <a:t>以糖發酵取得能量</a:t>
            </a:r>
            <a:endParaRPr lang="en-US" altLang="zh-TW" sz="28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正常細胞跟癌細胞的不同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template for the clas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the class</Template>
  <TotalTime>1521</TotalTime>
  <Words>1142</Words>
  <Application>Microsoft Office PowerPoint</Application>
  <PresentationFormat>On-screen Show (4:3)</PresentationFormat>
  <Paragraphs>248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template for the class</vt:lpstr>
      <vt:lpstr>食物與癌症的關係</vt:lpstr>
      <vt:lpstr>適應環境</vt:lpstr>
      <vt:lpstr>癌細胞平均突變次數</vt:lpstr>
      <vt:lpstr>什麼環境造成細胞必須突變</vt:lpstr>
      <vt:lpstr>癌症病患的飲食特徵</vt:lpstr>
      <vt:lpstr>我沒吃甜的?我有喝水?</vt:lpstr>
      <vt:lpstr>脫水</vt:lpstr>
      <vt:lpstr>PowerPoint Presentation</vt:lpstr>
      <vt:lpstr>正常細胞跟癌細胞的不同</vt:lpstr>
      <vt:lpstr>PowerPoint Presentation</vt:lpstr>
      <vt:lpstr>高糖</vt:lpstr>
      <vt:lpstr>PowerPoint Presentation</vt:lpstr>
      <vt:lpstr>PowerPoint Presentation</vt:lpstr>
      <vt:lpstr>PowerPoint Presentation</vt:lpstr>
      <vt:lpstr>PowerPoint Presentation</vt:lpstr>
      <vt:lpstr>如何改變環境?</vt:lpstr>
      <vt:lpstr>PowerPoint Presentation</vt:lpstr>
      <vt:lpstr>不以日為單位／以秒為單位</vt:lpstr>
      <vt:lpstr> 唾液酸鹼測試  PH Test Tape for Saliva and Urine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如何知道自己喝水不足？</vt:lpstr>
      <vt:lpstr>沒有缺氧顧慮</vt:lpstr>
      <vt:lpstr>改善環境</vt:lpstr>
      <vt:lpstr>環境不變</vt:lpstr>
      <vt:lpstr>血管增生</vt:lpstr>
      <vt:lpstr>轉移</vt:lpstr>
      <vt:lpstr>癌細胞跑去哪呢?</vt:lpstr>
      <vt:lpstr>轉移地的共通點</vt:lpstr>
      <vt:lpstr>繼續演化的後果</vt:lpstr>
      <vt:lpstr>食物不是生來平等的</vt:lpstr>
      <vt:lpstr>食材品質的差別</vt:lpstr>
      <vt:lpstr>加工和原形食物</vt:lpstr>
      <vt:lpstr>用對油</vt:lpstr>
      <vt:lpstr>抽油煙機上的濃稠膠質shellac</vt:lpstr>
      <vt:lpstr>PowerPoint Presentation</vt:lpstr>
      <vt:lpstr>購買食物時要注意的</vt:lpstr>
      <vt:lpstr>PowerPoint Presentation</vt:lpstr>
      <vt:lpstr>除此之外</vt:lpstr>
      <vt:lpstr>化療期間建議…</vt:lpstr>
      <vt:lpstr>化療期間不建議…</vt:lpstr>
      <vt:lpstr>Ensure 成份標籤</vt:lpstr>
      <vt:lpstr>打破遺傳的宿命</vt:lpstr>
      <vt:lpstr>生活非生存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生活非生存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joyce cheng</cp:lastModifiedBy>
  <cp:revision>63</cp:revision>
  <dcterms:created xsi:type="dcterms:W3CDTF">2014-02-24T18:32:15Z</dcterms:created>
  <dcterms:modified xsi:type="dcterms:W3CDTF">2014-03-04T22:57:52Z</dcterms:modified>
</cp:coreProperties>
</file>